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sldIdLst>
    <p:sldId id="347" r:id="rId4"/>
    <p:sldId id="365" r:id="rId5"/>
    <p:sldId id="371" r:id="rId6"/>
    <p:sldId id="378" r:id="rId7"/>
    <p:sldId id="359" r:id="rId8"/>
    <p:sldId id="377" r:id="rId9"/>
    <p:sldId id="358" r:id="rId10"/>
    <p:sldId id="360" r:id="rId11"/>
    <p:sldId id="362" r:id="rId12"/>
    <p:sldId id="363" r:id="rId13"/>
    <p:sldId id="364" r:id="rId14"/>
    <p:sldId id="351" r:id="rId15"/>
    <p:sldId id="311" r:id="rId16"/>
    <p:sldId id="350" r:id="rId17"/>
    <p:sldId id="352" r:id="rId18"/>
    <p:sldId id="355" r:id="rId19"/>
    <p:sldId id="354" r:id="rId20"/>
    <p:sldId id="353" r:id="rId21"/>
    <p:sldId id="356" r:id="rId22"/>
    <p:sldId id="381" r:id="rId23"/>
    <p:sldId id="379" r:id="rId24"/>
    <p:sldId id="357" r:id="rId25"/>
    <p:sldId id="380" r:id="rId26"/>
    <p:sldId id="382" r:id="rId27"/>
    <p:sldId id="373" r:id="rId28"/>
    <p:sldId id="376" r:id="rId29"/>
    <p:sldId id="374" r:id="rId30"/>
    <p:sldId id="375" r:id="rId31"/>
    <p:sldId id="367" r:id="rId32"/>
    <p:sldId id="368" r:id="rId33"/>
    <p:sldId id="372" r:id="rId34"/>
    <p:sldId id="30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4660"/>
  </p:normalViewPr>
  <p:slideViewPr>
    <p:cSldViewPr snapToGrid="0" showGuides="1">
      <p:cViewPr varScale="1">
        <p:scale>
          <a:sx n="71" d="100"/>
          <a:sy n="71" d="100"/>
        </p:scale>
        <p:origin x="834" y="78"/>
      </p:cViewPr>
      <p:guideLst>
        <p:guide orient="horz" pos="220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bleStyles" Target="tableStyles.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2851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solidFill>
          <a:schemeClr val="bg1"/>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5554FB4E-E79F-4FCD-B373-1990A7E51642}"/>
              </a:ext>
            </a:extLst>
          </p:cNvPr>
          <p:cNvSpPr>
            <a:spLocks noGrp="1"/>
          </p:cNvSpPr>
          <p:nvPr>
            <p:ph type="pic" sz="quarter" idx="65" hasCustomPrompt="1"/>
          </p:nvPr>
        </p:nvSpPr>
        <p:spPr>
          <a:xfrm>
            <a:off x="-1" y="0"/>
            <a:ext cx="10203255" cy="6858000"/>
          </a:xfrm>
          <a:custGeom>
            <a:avLst/>
            <a:gdLst>
              <a:gd name="connsiteX0" fmla="*/ 0 w 8908610"/>
              <a:gd name="connsiteY0" fmla="*/ 0 h 6858000"/>
              <a:gd name="connsiteX1" fmla="*/ 8908610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 name="connsiteX0" fmla="*/ 0 w 8908610"/>
              <a:gd name="connsiteY0" fmla="*/ 0 h 6858000"/>
              <a:gd name="connsiteX1" fmla="*/ 4725909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 name="connsiteX0" fmla="*/ 0 w 8908610"/>
              <a:gd name="connsiteY0" fmla="*/ 0 h 6858000"/>
              <a:gd name="connsiteX1" fmla="*/ 4330673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8610" h="6858000">
                <a:moveTo>
                  <a:pt x="0" y="0"/>
                </a:moveTo>
                <a:lnTo>
                  <a:pt x="4330673" y="0"/>
                </a:lnTo>
                <a:lnTo>
                  <a:pt x="8908610" y="6858000"/>
                </a:lnTo>
                <a:lnTo>
                  <a:pt x="0" y="68580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645574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9650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8363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4969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5122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1DB724-9006-424E-A191-C08CB17EE2CA}"/>
              </a:ext>
            </a:extLst>
          </p:cNvPr>
          <p:cNvSpPr/>
          <p:nvPr userDrawn="1"/>
        </p:nvSpPr>
        <p:spPr>
          <a:xfrm>
            <a:off x="462336" y="315931"/>
            <a:ext cx="3113070" cy="62261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그림 개체 틀 2">
            <a:extLst>
              <a:ext uri="{FF2B5EF4-FFF2-40B4-BE49-F238E27FC236}">
                <a16:creationId xmlns:a16="http://schemas.microsoft.com/office/drawing/2014/main" id="{13FB2FD4-D355-49C8-B7E0-BC49131F2FEA}"/>
              </a:ext>
            </a:extLst>
          </p:cNvPr>
          <p:cNvSpPr>
            <a:spLocks noGrp="1"/>
          </p:cNvSpPr>
          <p:nvPr>
            <p:ph type="pic" sz="quarter" idx="41" hasCustomPrompt="1"/>
          </p:nvPr>
        </p:nvSpPr>
        <p:spPr>
          <a:xfrm>
            <a:off x="682645" y="553565"/>
            <a:ext cx="2672453" cy="2405392"/>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54BAF68A-9D51-4222-8013-E9B5F820985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000903"/>
            <a:ext cx="11600704" cy="1140891"/>
          </a:xfrm>
          <a:prstGeom prst="rect">
            <a:avLst/>
          </a:prstGeom>
        </p:spPr>
      </p:pic>
      <p:pic>
        <p:nvPicPr>
          <p:cNvPr id="3" name="Picture 3" descr="E:\002-KIMS BUSINESS\007-02-MaxPPT-Contents\150902-com-Global-Laptop\mo900.png">
            <a:extLst>
              <a:ext uri="{FF2B5EF4-FFF2-40B4-BE49-F238E27FC236}">
                <a16:creationId xmlns:a16="http://schemas.microsoft.com/office/drawing/2014/main" id="{1C4F8B41-3F98-4240-8891-4ADABC669A41}"/>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18253"/>
          <a:stretch/>
        </p:blipFill>
        <p:spPr bwMode="auto">
          <a:xfrm flipH="1">
            <a:off x="8509450" y="2348880"/>
            <a:ext cx="3683812" cy="4509120"/>
          </a:xfrm>
          <a:prstGeom prst="rect">
            <a:avLst/>
          </a:prstGeom>
          <a:noFill/>
          <a:extLst>
            <a:ext uri="{909E8E84-426E-40DD-AFC4-6F175D3DCCD1}">
              <a14:hiddenFill xmlns:a14="http://schemas.microsoft.com/office/drawing/2010/main">
                <a:solidFill>
                  <a:srgbClr val="FFFFFF"/>
                </a:solidFill>
              </a14:hiddenFill>
            </a:ext>
          </a:extLst>
        </p:spPr>
      </p:pic>
      <p:sp>
        <p:nvSpPr>
          <p:cNvPr id="4" name="Picture Placeholder 2">
            <a:extLst>
              <a:ext uri="{FF2B5EF4-FFF2-40B4-BE49-F238E27FC236}">
                <a16:creationId xmlns:a16="http://schemas.microsoft.com/office/drawing/2014/main" id="{88CB46E1-8EB0-4782-9CDE-623B6BC6877B}"/>
              </a:ext>
            </a:extLst>
          </p:cNvPr>
          <p:cNvSpPr>
            <a:spLocks noGrp="1"/>
          </p:cNvSpPr>
          <p:nvPr>
            <p:ph type="pic" idx="14" hasCustomPrompt="1"/>
          </p:nvPr>
        </p:nvSpPr>
        <p:spPr>
          <a:xfrm>
            <a:off x="8898129" y="2735416"/>
            <a:ext cx="1672517" cy="2613110"/>
          </a:xfrm>
          <a:custGeom>
            <a:avLst/>
            <a:gdLst>
              <a:gd name="connsiteX0" fmla="*/ 0 w 1296000"/>
              <a:gd name="connsiteY0" fmla="*/ 0 h 2700000"/>
              <a:gd name="connsiteX1" fmla="*/ 1296000 w 1296000"/>
              <a:gd name="connsiteY1" fmla="*/ 0 h 2700000"/>
              <a:gd name="connsiteX2" fmla="*/ 1296000 w 1296000"/>
              <a:gd name="connsiteY2" fmla="*/ 2700000 h 2700000"/>
              <a:gd name="connsiteX3" fmla="*/ 0 w 1296000"/>
              <a:gd name="connsiteY3" fmla="*/ 2700000 h 2700000"/>
              <a:gd name="connsiteX4" fmla="*/ 0 w 1296000"/>
              <a:gd name="connsiteY4" fmla="*/ 0 h 2700000"/>
              <a:gd name="connsiteX0" fmla="*/ 0 w 1436677"/>
              <a:gd name="connsiteY0" fmla="*/ 0 h 2745513"/>
              <a:gd name="connsiteX1" fmla="*/ 1436677 w 1436677"/>
              <a:gd name="connsiteY1" fmla="*/ 45513 h 2745513"/>
              <a:gd name="connsiteX2" fmla="*/ 1436677 w 1436677"/>
              <a:gd name="connsiteY2" fmla="*/ 2745513 h 2745513"/>
              <a:gd name="connsiteX3" fmla="*/ 140677 w 1436677"/>
              <a:gd name="connsiteY3" fmla="*/ 2745513 h 2745513"/>
              <a:gd name="connsiteX4" fmla="*/ 0 w 1436677"/>
              <a:gd name="connsiteY4" fmla="*/ 0 h 2745513"/>
              <a:gd name="connsiteX0" fmla="*/ 0 w 1453227"/>
              <a:gd name="connsiteY0" fmla="*/ 0 h 2745513"/>
              <a:gd name="connsiteX1" fmla="*/ 1453227 w 1453227"/>
              <a:gd name="connsiteY1" fmla="*/ 45513 h 2745513"/>
              <a:gd name="connsiteX2" fmla="*/ 1453227 w 1453227"/>
              <a:gd name="connsiteY2" fmla="*/ 2745513 h 2745513"/>
              <a:gd name="connsiteX3" fmla="*/ 157227 w 1453227"/>
              <a:gd name="connsiteY3" fmla="*/ 2745513 h 2745513"/>
              <a:gd name="connsiteX4" fmla="*/ 0 w 1453227"/>
              <a:gd name="connsiteY4" fmla="*/ 0 h 2745513"/>
              <a:gd name="connsiteX0" fmla="*/ 0 w 1523565"/>
              <a:gd name="connsiteY0" fmla="*/ 0 h 2745513"/>
              <a:gd name="connsiteX1" fmla="*/ 1523565 w 1523565"/>
              <a:gd name="connsiteY1" fmla="*/ 16550 h 2745513"/>
              <a:gd name="connsiteX2" fmla="*/ 1453227 w 1523565"/>
              <a:gd name="connsiteY2" fmla="*/ 2745513 h 2745513"/>
              <a:gd name="connsiteX3" fmla="*/ 157227 w 1523565"/>
              <a:gd name="connsiteY3" fmla="*/ 2745513 h 2745513"/>
              <a:gd name="connsiteX4" fmla="*/ 0 w 1523565"/>
              <a:gd name="connsiteY4" fmla="*/ 0 h 2745513"/>
              <a:gd name="connsiteX0" fmla="*/ 0 w 1672517"/>
              <a:gd name="connsiteY0" fmla="*/ 0 h 2745513"/>
              <a:gd name="connsiteX1" fmla="*/ 1523565 w 1672517"/>
              <a:gd name="connsiteY1" fmla="*/ 16550 h 2745513"/>
              <a:gd name="connsiteX2" fmla="*/ 1672517 w 1672517"/>
              <a:gd name="connsiteY2" fmla="*/ 2580011 h 2745513"/>
              <a:gd name="connsiteX3" fmla="*/ 157227 w 1672517"/>
              <a:gd name="connsiteY3" fmla="*/ 2745513 h 2745513"/>
              <a:gd name="connsiteX4" fmla="*/ 0 w 1672517"/>
              <a:gd name="connsiteY4" fmla="*/ 0 h 2745513"/>
              <a:gd name="connsiteX0" fmla="*/ 0 w 1672517"/>
              <a:gd name="connsiteY0" fmla="*/ 0 h 2580011"/>
              <a:gd name="connsiteX1" fmla="*/ 1523565 w 1672517"/>
              <a:gd name="connsiteY1" fmla="*/ 16550 h 2580011"/>
              <a:gd name="connsiteX2" fmla="*/ 1672517 w 1672517"/>
              <a:gd name="connsiteY2" fmla="*/ 2580011 h 2580011"/>
              <a:gd name="connsiteX3" fmla="*/ 165502 w 1672517"/>
              <a:gd name="connsiteY3" fmla="*/ 2563460 h 2580011"/>
              <a:gd name="connsiteX4" fmla="*/ 0 w 1672517"/>
              <a:gd name="connsiteY4" fmla="*/ 0 h 2580011"/>
              <a:gd name="connsiteX0" fmla="*/ 0 w 1672517"/>
              <a:gd name="connsiteY0" fmla="*/ 0 h 2604835"/>
              <a:gd name="connsiteX1" fmla="*/ 1523565 w 1672517"/>
              <a:gd name="connsiteY1" fmla="*/ 16550 h 2604835"/>
              <a:gd name="connsiteX2" fmla="*/ 1672517 w 1672517"/>
              <a:gd name="connsiteY2" fmla="*/ 2580011 h 2604835"/>
              <a:gd name="connsiteX3" fmla="*/ 161364 w 1672517"/>
              <a:gd name="connsiteY3" fmla="*/ 2604835 h 2604835"/>
              <a:gd name="connsiteX4" fmla="*/ 0 w 1672517"/>
              <a:gd name="connsiteY4" fmla="*/ 0 h 2604835"/>
              <a:gd name="connsiteX0" fmla="*/ 0 w 1672517"/>
              <a:gd name="connsiteY0" fmla="*/ 0 h 2613110"/>
              <a:gd name="connsiteX1" fmla="*/ 1523565 w 1672517"/>
              <a:gd name="connsiteY1" fmla="*/ 16550 h 2613110"/>
              <a:gd name="connsiteX2" fmla="*/ 1672517 w 1672517"/>
              <a:gd name="connsiteY2" fmla="*/ 2580011 h 2613110"/>
              <a:gd name="connsiteX3" fmla="*/ 161364 w 1672517"/>
              <a:gd name="connsiteY3" fmla="*/ 2613110 h 2613110"/>
              <a:gd name="connsiteX4" fmla="*/ 0 w 1672517"/>
              <a:gd name="connsiteY4" fmla="*/ 0 h 2613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517" h="2613110">
                <a:moveTo>
                  <a:pt x="0" y="0"/>
                </a:moveTo>
                <a:lnTo>
                  <a:pt x="1523565" y="16550"/>
                </a:lnTo>
                <a:lnTo>
                  <a:pt x="1672517" y="2580011"/>
                </a:lnTo>
                <a:lnTo>
                  <a:pt x="161364" y="2613110"/>
                </a:lnTo>
                <a:lnTo>
                  <a:pt x="0" y="0"/>
                </a:lnTo>
                <a:close/>
              </a:path>
            </a:pathLst>
          </a:custGeom>
          <a:solidFill>
            <a:schemeClr val="bg1">
              <a:lumMod val="95000"/>
            </a:schemeClr>
          </a:solidFill>
        </p:spPr>
        <p:txBody>
          <a:bodyPr anchor="ctr"/>
          <a:lstStyle>
            <a:lvl1pPr marL="0" indent="0" algn="ctr">
              <a:buNone/>
              <a:defRPr sz="16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Text Placeholder 9">
            <a:extLst>
              <a:ext uri="{FF2B5EF4-FFF2-40B4-BE49-F238E27FC236}">
                <a16:creationId xmlns:a16="http://schemas.microsoft.com/office/drawing/2014/main" id="{388CF590-A7AC-47AA-9D77-5FF843A9CEE8}"/>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833295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theme" Target="../theme/theme2.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96" r:id="rId1"/>
    <p:sldLayoutId id="214748369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98" r:id="rId4"/>
    <p:sldLayoutId id="2147483676" r:id="rId5"/>
    <p:sldLayoutId id="2147483677" r:id="rId6"/>
    <p:sldLayoutId id="2147483678" r:id="rId7"/>
    <p:sldLayoutId id="2147483680" r:id="rId8"/>
    <p:sldLayoutId id="2147483682" r:id="rId9"/>
    <p:sldLayoutId id="2147483684" r:id="rId10"/>
    <p:sldLayoutId id="2147483687" r:id="rId11"/>
    <p:sldLayoutId id="2147483688" r:id="rId12"/>
    <p:sldLayoutId id="2147483671" r:id="rId13"/>
    <p:sldLayoutId id="214748367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9.xml"/><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9.xml"/><Relationship Id="rId5" Type="http://schemas.openxmlformats.org/officeDocument/2006/relationships/image" Target="../media/image45.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xml"/><Relationship Id="rId5" Type="http://schemas.openxmlformats.org/officeDocument/2006/relationships/image" Target="../media/image49.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hyperlink" Target="http://www.ijcstjournal.org/volume-7/issue-1/IJCST-V7I1P4.pdf" TargetMode="External"/><Relationship Id="rId7" Type="http://schemas.openxmlformats.org/officeDocument/2006/relationships/hyperlink" Target="https://javaee.github.io/javaee-spec/javadocs/" TargetMode="External"/><Relationship Id="rId2" Type="http://schemas.openxmlformats.org/officeDocument/2006/relationships/image" Target="../media/image50.gif"/><Relationship Id="rId1" Type="http://schemas.openxmlformats.org/officeDocument/2006/relationships/slideLayout" Target="../slideLayouts/slideLayout6.xml"/><Relationship Id="rId6" Type="http://schemas.openxmlformats.org/officeDocument/2006/relationships/hyperlink" Target="https://www.w3schools.com/" TargetMode="External"/><Relationship Id="rId5" Type="http://schemas.openxmlformats.org/officeDocument/2006/relationships/hyperlink" Target="https://www.javatpoint.com/java-mail-api-tutorial" TargetMode="External"/><Relationship Id="rId4" Type="http://schemas.openxmlformats.org/officeDocument/2006/relationships/hyperlink" Target="https://bootstrapmade.com/mentor-free-education-bootstrap-theme/"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F82C53E-6891-4695-A1B4-3BB471D7FA35}"/>
              </a:ext>
            </a:extLst>
          </p:cNvPr>
          <p:cNvSpPr txBox="1"/>
          <p:nvPr/>
        </p:nvSpPr>
        <p:spPr>
          <a:xfrm>
            <a:off x="5526742" y="3817979"/>
            <a:ext cx="5656729" cy="1015663"/>
          </a:xfrm>
          <a:prstGeom prst="rect">
            <a:avLst/>
          </a:prstGeom>
          <a:noFill/>
        </p:spPr>
        <p:txBody>
          <a:bodyPr wrap="square" rtlCol="0" anchor="ctr">
            <a:spAutoFit/>
          </a:bodyPr>
          <a:lstStyle/>
          <a:p>
            <a:pPr algn="r"/>
            <a:r>
              <a:rPr lang="en-US" sz="6000" b="1" dirty="0">
                <a:solidFill>
                  <a:srgbClr val="FFC000"/>
                </a:solidFill>
                <a:latin typeface="+mj-lt"/>
              </a:rPr>
              <a:t>Dairy Express </a:t>
            </a:r>
          </a:p>
        </p:txBody>
      </p:sp>
      <p:sp>
        <p:nvSpPr>
          <p:cNvPr id="15" name="TextBox 14">
            <a:extLst>
              <a:ext uri="{FF2B5EF4-FFF2-40B4-BE49-F238E27FC236}">
                <a16:creationId xmlns:a16="http://schemas.microsoft.com/office/drawing/2014/main" id="{E1D76FB9-48AC-45CA-8F0D-FD198B4F22AE}"/>
              </a:ext>
            </a:extLst>
          </p:cNvPr>
          <p:cNvSpPr txBox="1"/>
          <p:nvPr/>
        </p:nvSpPr>
        <p:spPr>
          <a:xfrm>
            <a:off x="7180729" y="4833642"/>
            <a:ext cx="4826753" cy="1200329"/>
          </a:xfrm>
          <a:prstGeom prst="rect">
            <a:avLst/>
          </a:prstGeom>
          <a:noFill/>
        </p:spPr>
        <p:txBody>
          <a:bodyPr wrap="square" rtlCol="0" anchor="ctr">
            <a:spAutoFit/>
          </a:bodyPr>
          <a:lstStyle/>
          <a:p>
            <a:r>
              <a:rPr lang="en-GB" altLang="ko-KR" sz="2400" dirty="0">
                <a:solidFill>
                  <a:schemeClr val="bg1"/>
                </a:solidFill>
                <a:cs typeface="Arial" pitchFamily="34" charset="0"/>
              </a:rPr>
              <a:t>Presented By-</a:t>
            </a:r>
          </a:p>
          <a:p>
            <a:pPr>
              <a:buFont typeface="Arial" pitchFamily="34" charset="0"/>
              <a:buChar char="•"/>
            </a:pPr>
            <a:r>
              <a:rPr lang="en-GB" altLang="ko-KR" sz="2400" dirty="0">
                <a:solidFill>
                  <a:schemeClr val="bg1"/>
                </a:solidFill>
                <a:cs typeface="Arial" pitchFamily="34" charset="0"/>
              </a:rPr>
              <a:t> Mahendra Kolhe(229042)</a:t>
            </a:r>
          </a:p>
          <a:p>
            <a:pPr>
              <a:buFont typeface="Arial" pitchFamily="34" charset="0"/>
              <a:buChar char="•"/>
            </a:pPr>
            <a:r>
              <a:rPr lang="en-GB" altLang="ko-KR" sz="2400" dirty="0">
                <a:solidFill>
                  <a:schemeClr val="bg1"/>
                </a:solidFill>
                <a:cs typeface="Arial" pitchFamily="34" charset="0"/>
              </a:rPr>
              <a:t> Sujay Mathane (229099)</a:t>
            </a:r>
            <a:endParaRPr lang="ko-KR" altLang="en-US" sz="2400" dirty="0">
              <a:solidFill>
                <a:schemeClr val="bg1"/>
              </a:solidFill>
              <a:cs typeface="Arial" pitchFamily="34" charset="0"/>
            </a:endParaRPr>
          </a:p>
        </p:txBody>
      </p:sp>
      <p:pic>
        <p:nvPicPr>
          <p:cNvPr id="12" name="Picture 3"/>
          <p:cNvPicPr>
            <a:picLocks noChangeAspect="1" noChangeArrowheads="1"/>
          </p:cNvPicPr>
          <p:nvPr/>
        </p:nvPicPr>
        <p:blipFill>
          <a:blip r:embed="rId2"/>
          <a:srcRect/>
          <a:stretch>
            <a:fillRect/>
          </a:stretch>
        </p:blipFill>
        <p:spPr bwMode="auto">
          <a:xfrm>
            <a:off x="378822" y="209005"/>
            <a:ext cx="1288613" cy="1129449"/>
          </a:xfrm>
          <a:prstGeom prst="rect">
            <a:avLst/>
          </a:prstGeom>
          <a:noFill/>
          <a:ln w="9525">
            <a:noFill/>
            <a:miter lim="800000"/>
            <a:headEnd/>
            <a:tailEnd/>
          </a:ln>
          <a:effectLst/>
        </p:spPr>
      </p:pic>
      <p:pic>
        <p:nvPicPr>
          <p:cNvPr id="13" name="Picture 2"/>
          <p:cNvPicPr>
            <a:picLocks noChangeAspect="1" noChangeArrowheads="1"/>
          </p:cNvPicPr>
          <p:nvPr/>
        </p:nvPicPr>
        <p:blipFill>
          <a:blip r:embed="rId3"/>
          <a:srcRect/>
          <a:stretch>
            <a:fillRect/>
          </a:stretch>
        </p:blipFill>
        <p:spPr bwMode="auto">
          <a:xfrm>
            <a:off x="9329555" y="324934"/>
            <a:ext cx="2525798" cy="1015664"/>
          </a:xfrm>
          <a:prstGeom prst="rect">
            <a:avLst/>
          </a:prstGeom>
          <a:noFill/>
          <a:ln w="9525">
            <a:noFill/>
            <a:miter lim="800000"/>
            <a:headEnd/>
            <a:tailEnd/>
          </a:ln>
          <a:effectLst/>
        </p:spPr>
      </p:pic>
    </p:spTree>
    <p:extLst>
      <p:ext uri="{BB962C8B-B14F-4D97-AF65-F5344CB8AC3E}">
        <p14:creationId xmlns:p14="http://schemas.microsoft.com/office/powerpoint/2010/main" val="3438049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97643" y="7154"/>
            <a:ext cx="3396343" cy="523220"/>
          </a:xfrm>
          <a:prstGeom prst="rect">
            <a:avLst/>
          </a:prstGeom>
          <a:noFill/>
        </p:spPr>
        <p:txBody>
          <a:bodyPr wrap="square" rtlCol="0">
            <a:spAutoFit/>
          </a:bodyPr>
          <a:lstStyle/>
          <a:p>
            <a:r>
              <a:rPr lang="en-GB" sz="2800" b="1" dirty="0">
                <a:solidFill>
                  <a:srgbClr val="FF0000"/>
                </a:solidFill>
              </a:rPr>
              <a:t>DFD Diagram</a:t>
            </a:r>
            <a:endParaRPr lang="en-US" sz="2800" b="1" dirty="0">
              <a:solidFill>
                <a:srgbClr val="FF0000"/>
              </a:solidFill>
            </a:endParaRPr>
          </a:p>
        </p:txBody>
      </p:sp>
      <p:sp>
        <p:nvSpPr>
          <p:cNvPr id="5" name="TextBox 4"/>
          <p:cNvSpPr txBox="1"/>
          <p:nvPr/>
        </p:nvSpPr>
        <p:spPr>
          <a:xfrm>
            <a:off x="2455818" y="1436915"/>
            <a:ext cx="1274708" cy="369332"/>
          </a:xfrm>
          <a:prstGeom prst="rect">
            <a:avLst/>
          </a:prstGeom>
          <a:noFill/>
        </p:spPr>
        <p:txBody>
          <a:bodyPr wrap="none" rtlCol="0">
            <a:spAutoFit/>
          </a:bodyPr>
          <a:lstStyle/>
          <a:p>
            <a:pPr algn="ctr"/>
            <a:r>
              <a:rPr lang="en-GB" dirty="0"/>
              <a:t>Level Zero</a:t>
            </a:r>
            <a:endParaRPr lang="en-US" dirty="0"/>
          </a:p>
        </p:txBody>
      </p:sp>
      <p:sp>
        <p:nvSpPr>
          <p:cNvPr id="6" name="TextBox 5"/>
          <p:cNvSpPr txBox="1"/>
          <p:nvPr/>
        </p:nvSpPr>
        <p:spPr>
          <a:xfrm>
            <a:off x="2516778" y="3587932"/>
            <a:ext cx="1236237" cy="369332"/>
          </a:xfrm>
          <a:prstGeom prst="rect">
            <a:avLst/>
          </a:prstGeom>
          <a:noFill/>
        </p:spPr>
        <p:txBody>
          <a:bodyPr wrap="none" rtlCol="0">
            <a:spAutoFit/>
          </a:bodyPr>
          <a:lstStyle/>
          <a:p>
            <a:pPr algn="ctr"/>
            <a:r>
              <a:rPr lang="en-GB" dirty="0"/>
              <a:t>Level One</a:t>
            </a:r>
            <a:endParaRPr lang="en-US" dirty="0"/>
          </a:p>
        </p:txBody>
      </p:sp>
      <p:sp>
        <p:nvSpPr>
          <p:cNvPr id="7" name="TextBox 6"/>
          <p:cNvSpPr txBox="1"/>
          <p:nvPr/>
        </p:nvSpPr>
        <p:spPr>
          <a:xfrm>
            <a:off x="8355875" y="492035"/>
            <a:ext cx="1219308" cy="369332"/>
          </a:xfrm>
          <a:prstGeom prst="rect">
            <a:avLst/>
          </a:prstGeom>
          <a:noFill/>
        </p:spPr>
        <p:txBody>
          <a:bodyPr wrap="none" rtlCol="0">
            <a:spAutoFit/>
          </a:bodyPr>
          <a:lstStyle/>
          <a:p>
            <a:pPr algn="ctr"/>
            <a:r>
              <a:rPr lang="en-GB" dirty="0"/>
              <a:t>Level Two</a:t>
            </a:r>
            <a:endParaRPr lang="en-US" dirty="0"/>
          </a:p>
        </p:txBody>
      </p:sp>
      <p:pic>
        <p:nvPicPr>
          <p:cNvPr id="3" name="Picture 2">
            <a:extLst>
              <a:ext uri="{FF2B5EF4-FFF2-40B4-BE49-F238E27FC236}">
                <a16:creationId xmlns:a16="http://schemas.microsoft.com/office/drawing/2014/main" id="{6CD091B4-9807-4422-9BFC-8EA00E19626A}"/>
              </a:ext>
            </a:extLst>
          </p:cNvPr>
          <p:cNvPicPr>
            <a:picLocks noChangeAspect="1"/>
          </p:cNvPicPr>
          <p:nvPr/>
        </p:nvPicPr>
        <p:blipFill>
          <a:blip r:embed="rId2"/>
          <a:stretch>
            <a:fillRect/>
          </a:stretch>
        </p:blipFill>
        <p:spPr>
          <a:xfrm>
            <a:off x="101600" y="530374"/>
            <a:ext cx="6075680" cy="6115116"/>
          </a:xfrm>
          <a:prstGeom prst="rect">
            <a:avLst/>
          </a:prstGeom>
        </p:spPr>
      </p:pic>
      <p:pic>
        <p:nvPicPr>
          <p:cNvPr id="9" name="Picture 8">
            <a:extLst>
              <a:ext uri="{FF2B5EF4-FFF2-40B4-BE49-F238E27FC236}">
                <a16:creationId xmlns:a16="http://schemas.microsoft.com/office/drawing/2014/main" id="{1BAA6987-A443-40CC-85EC-8F2530A4D23C}"/>
              </a:ext>
            </a:extLst>
          </p:cNvPr>
          <p:cNvPicPr>
            <a:picLocks noChangeAspect="1"/>
          </p:cNvPicPr>
          <p:nvPr/>
        </p:nvPicPr>
        <p:blipFill>
          <a:blip r:embed="rId3"/>
          <a:stretch>
            <a:fillRect/>
          </a:stretch>
        </p:blipFill>
        <p:spPr>
          <a:xfrm>
            <a:off x="6319520" y="530374"/>
            <a:ext cx="5770880" cy="611511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C6A1F4-F46E-4E4B-8E78-D26D06F53150}"/>
              </a:ext>
            </a:extLst>
          </p:cNvPr>
          <p:cNvPicPr>
            <a:picLocks noChangeAspect="1"/>
          </p:cNvPicPr>
          <p:nvPr/>
        </p:nvPicPr>
        <p:blipFill>
          <a:blip r:embed="rId2"/>
          <a:stretch>
            <a:fillRect/>
          </a:stretch>
        </p:blipFill>
        <p:spPr>
          <a:xfrm>
            <a:off x="746760" y="604500"/>
            <a:ext cx="10759440" cy="6172220"/>
          </a:xfrm>
          <a:prstGeom prst="rect">
            <a:avLst/>
          </a:prstGeom>
        </p:spPr>
      </p:pic>
      <p:sp>
        <p:nvSpPr>
          <p:cNvPr id="11" name="TextBox 10">
            <a:extLst>
              <a:ext uri="{FF2B5EF4-FFF2-40B4-BE49-F238E27FC236}">
                <a16:creationId xmlns:a16="http://schemas.microsoft.com/office/drawing/2014/main" id="{E0A5C607-9FD1-43A7-B302-789FEF774CDA}"/>
              </a:ext>
            </a:extLst>
          </p:cNvPr>
          <p:cNvSpPr txBox="1"/>
          <p:nvPr/>
        </p:nvSpPr>
        <p:spPr>
          <a:xfrm>
            <a:off x="4938893" y="81280"/>
            <a:ext cx="3396343" cy="523220"/>
          </a:xfrm>
          <a:prstGeom prst="rect">
            <a:avLst/>
          </a:prstGeom>
          <a:noFill/>
        </p:spPr>
        <p:txBody>
          <a:bodyPr wrap="square" rtlCol="0">
            <a:spAutoFit/>
          </a:bodyPr>
          <a:lstStyle/>
          <a:p>
            <a:r>
              <a:rPr lang="en-GB" sz="2800" b="1" dirty="0">
                <a:solidFill>
                  <a:srgbClr val="FF0000"/>
                </a:solidFill>
              </a:rPr>
              <a:t>Class Diagram</a:t>
            </a:r>
            <a:endParaRPr lang="en-US" sz="2800" b="1" dirty="0">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01337" y="3583968"/>
            <a:ext cx="7550331" cy="1015663"/>
          </a:xfrm>
          <a:prstGeom prst="rect">
            <a:avLst/>
          </a:prstGeom>
        </p:spPr>
        <p:txBody>
          <a:bodyPr wrap="square">
            <a:spAutoFit/>
          </a:bodyPr>
          <a:lstStyle/>
          <a:p>
            <a:pPr algn="r"/>
            <a:r>
              <a:rPr lang="en-US" sz="6000" dirty="0">
                <a:solidFill>
                  <a:schemeClr val="bg1"/>
                </a:solidFill>
              </a:rPr>
              <a:t>Screen Shots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616DDE-107A-455B-8D0B-E07D2EB09224}"/>
              </a:ext>
            </a:extLst>
          </p:cNvPr>
          <p:cNvPicPr>
            <a:picLocks noChangeAspect="1"/>
          </p:cNvPicPr>
          <p:nvPr/>
        </p:nvPicPr>
        <p:blipFill rotWithShape="1">
          <a:blip r:embed="rId2"/>
          <a:srcRect l="-331" t="103" r="623" b="-687"/>
          <a:stretch/>
        </p:blipFill>
        <p:spPr>
          <a:xfrm>
            <a:off x="0" y="0"/>
            <a:ext cx="12192000" cy="6858000"/>
          </a:xfrm>
          <a:prstGeom prst="rect">
            <a:avLst/>
          </a:prstGeom>
        </p:spPr>
      </p:pic>
    </p:spTree>
    <p:extLst>
      <p:ext uri="{BB962C8B-B14F-4D97-AF65-F5344CB8AC3E}">
        <p14:creationId xmlns:p14="http://schemas.microsoft.com/office/powerpoint/2010/main" val="2498161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E286FE-FA8D-5258-2518-AA67633B58A6}"/>
              </a:ext>
            </a:extLst>
          </p:cNvPr>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4F5C94F-8019-1886-A3D6-6B1B144FA12D}"/>
              </a:ext>
            </a:extLst>
          </p:cNvPr>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210987-9A6B-7210-A3F2-8F0B4FAE013D}"/>
              </a:ext>
            </a:extLst>
          </p:cNvPr>
          <p:cNvPicPr>
            <a:picLocks noChangeAspect="1"/>
          </p:cNvPicPr>
          <p:nvPr/>
        </p:nvPicPr>
        <p:blipFill>
          <a:blip r:embed="rId2"/>
          <a:stretch>
            <a:fillRect/>
          </a:stretch>
        </p:blipFill>
        <p:spPr>
          <a:xfrm>
            <a:off x="0" y="0"/>
            <a:ext cx="6096000" cy="3429000"/>
          </a:xfrm>
          <a:prstGeom prst="rect">
            <a:avLst/>
          </a:prstGeom>
        </p:spPr>
      </p:pic>
      <p:pic>
        <p:nvPicPr>
          <p:cNvPr id="5" name="Picture 4">
            <a:extLst>
              <a:ext uri="{FF2B5EF4-FFF2-40B4-BE49-F238E27FC236}">
                <a16:creationId xmlns:a16="http://schemas.microsoft.com/office/drawing/2014/main" id="{F5639694-48E6-151B-EF54-492CBC292C27}"/>
              </a:ext>
            </a:extLst>
          </p:cNvPr>
          <p:cNvPicPr>
            <a:picLocks noChangeAspect="1"/>
          </p:cNvPicPr>
          <p:nvPr/>
        </p:nvPicPr>
        <p:blipFill>
          <a:blip r:embed="rId3"/>
          <a:stretch>
            <a:fillRect/>
          </a:stretch>
        </p:blipFill>
        <p:spPr>
          <a:xfrm>
            <a:off x="6093022" y="3427326"/>
            <a:ext cx="6098977" cy="3429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C8C31F-3C12-ACCB-AED7-A543F4C48876}"/>
              </a:ext>
            </a:extLst>
          </p:cNvPr>
          <p:cNvPicPr>
            <a:picLocks noChangeAspect="1"/>
          </p:cNvPicPr>
          <p:nvPr/>
        </p:nvPicPr>
        <p:blipFill>
          <a:blip r:embed="rId2"/>
          <a:stretch>
            <a:fillRect/>
          </a:stretch>
        </p:blipFill>
        <p:spPr>
          <a:xfrm>
            <a:off x="0" y="-1"/>
            <a:ext cx="12192000" cy="685465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2DEF01-CA16-49EC-B210-393D916A456D}"/>
              </a:ext>
            </a:extLst>
          </p:cNvPr>
          <p:cNvPicPr>
            <a:picLocks noChangeAspect="1"/>
          </p:cNvPicPr>
          <p:nvPr/>
        </p:nvPicPr>
        <p:blipFill>
          <a:blip r:embed="rId2"/>
          <a:stretch>
            <a:fillRect/>
          </a:stretch>
        </p:blipFill>
        <p:spPr>
          <a:xfrm>
            <a:off x="0" y="1673"/>
            <a:ext cx="6096000" cy="3427327"/>
          </a:xfrm>
          <a:prstGeom prst="rect">
            <a:avLst/>
          </a:prstGeom>
        </p:spPr>
      </p:pic>
      <p:pic>
        <p:nvPicPr>
          <p:cNvPr id="7" name="Picture 6">
            <a:extLst>
              <a:ext uri="{FF2B5EF4-FFF2-40B4-BE49-F238E27FC236}">
                <a16:creationId xmlns:a16="http://schemas.microsoft.com/office/drawing/2014/main" id="{3C6D1148-88AA-571E-21E8-F21D86AA4D51}"/>
              </a:ext>
            </a:extLst>
          </p:cNvPr>
          <p:cNvPicPr>
            <a:picLocks noChangeAspect="1"/>
          </p:cNvPicPr>
          <p:nvPr/>
        </p:nvPicPr>
        <p:blipFill>
          <a:blip r:embed="rId3"/>
          <a:stretch>
            <a:fillRect/>
          </a:stretch>
        </p:blipFill>
        <p:spPr>
          <a:xfrm>
            <a:off x="0" y="3541486"/>
            <a:ext cx="6096000" cy="3314840"/>
          </a:xfrm>
          <a:prstGeom prst="rect">
            <a:avLst/>
          </a:prstGeom>
        </p:spPr>
      </p:pic>
      <p:pic>
        <p:nvPicPr>
          <p:cNvPr id="9" name="Picture 8">
            <a:extLst>
              <a:ext uri="{FF2B5EF4-FFF2-40B4-BE49-F238E27FC236}">
                <a16:creationId xmlns:a16="http://schemas.microsoft.com/office/drawing/2014/main" id="{FA010002-5B0C-D692-A637-C31A42399530}"/>
              </a:ext>
            </a:extLst>
          </p:cNvPr>
          <p:cNvPicPr>
            <a:picLocks noChangeAspect="1"/>
          </p:cNvPicPr>
          <p:nvPr/>
        </p:nvPicPr>
        <p:blipFill>
          <a:blip r:embed="rId4"/>
          <a:stretch>
            <a:fillRect/>
          </a:stretch>
        </p:blipFill>
        <p:spPr>
          <a:xfrm>
            <a:off x="6212114" y="1674"/>
            <a:ext cx="5979885" cy="3427326"/>
          </a:xfrm>
          <a:prstGeom prst="rect">
            <a:avLst/>
          </a:prstGeom>
        </p:spPr>
      </p:pic>
      <p:pic>
        <p:nvPicPr>
          <p:cNvPr id="10" name="Picture 9">
            <a:extLst>
              <a:ext uri="{FF2B5EF4-FFF2-40B4-BE49-F238E27FC236}">
                <a16:creationId xmlns:a16="http://schemas.microsoft.com/office/drawing/2014/main" id="{2ACCD5FE-4DB2-E0D7-B395-F84200DBE381}"/>
              </a:ext>
            </a:extLst>
          </p:cNvPr>
          <p:cNvPicPr>
            <a:picLocks noChangeAspect="1"/>
          </p:cNvPicPr>
          <p:nvPr/>
        </p:nvPicPr>
        <p:blipFill>
          <a:blip r:embed="rId5"/>
          <a:stretch>
            <a:fillRect/>
          </a:stretch>
        </p:blipFill>
        <p:spPr>
          <a:xfrm>
            <a:off x="6212114" y="3534744"/>
            <a:ext cx="5979886" cy="332325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5D387E-53FB-62EF-115E-BC8B8501C2F5}"/>
              </a:ext>
            </a:extLst>
          </p:cNvPr>
          <p:cNvPicPr>
            <a:picLocks noChangeAspect="1"/>
          </p:cNvPicPr>
          <p:nvPr/>
        </p:nvPicPr>
        <p:blipFill>
          <a:blip r:embed="rId2"/>
          <a:stretch>
            <a:fillRect/>
          </a:stretch>
        </p:blipFill>
        <p:spPr>
          <a:xfrm>
            <a:off x="0" y="-1"/>
            <a:ext cx="12192000" cy="689503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85F3A-0D98-4AE5-8CED-AA4A4CF82188}"/>
              </a:ext>
            </a:extLst>
          </p:cNvPr>
          <p:cNvSpPr txBox="1">
            <a:spLocks/>
          </p:cNvSpPr>
          <p:nvPr/>
        </p:nvSpPr>
        <p:spPr>
          <a:xfrm>
            <a:off x="323529" y="339509"/>
            <a:ext cx="11573197" cy="724247"/>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ko-KR" sz="2800" b="1" i="0" u="none" strike="noStrike" kern="1200" cap="none" spc="0" normalizeH="0" baseline="0" noProof="0" dirty="0">
                <a:ln>
                  <a:noFill/>
                </a:ln>
                <a:solidFill>
                  <a:schemeClr val="accent1">
                    <a:lumMod val="40000"/>
                    <a:lumOff val="60000"/>
                  </a:schemeClr>
                </a:solidFill>
                <a:effectLst/>
                <a:uLnTx/>
                <a:uFillTx/>
                <a:latin typeface="+mn-lt"/>
                <a:ea typeface="+mn-ea"/>
                <a:cs typeface="+mn-cs"/>
              </a:rPr>
              <a:t>Points to be discussed</a:t>
            </a:r>
            <a:endParaRPr kumimoji="0" lang="ko-KR" altLang="en-US" sz="2800" b="1" i="0" u="none" strike="noStrike" kern="1200" cap="none" spc="0" normalizeH="0" baseline="0" noProof="0" dirty="0">
              <a:ln>
                <a:noFill/>
              </a:ln>
              <a:solidFill>
                <a:schemeClr val="accent1">
                  <a:lumMod val="40000"/>
                  <a:lumOff val="60000"/>
                </a:schemeClr>
              </a:solidFill>
              <a:effectLst/>
              <a:uLnTx/>
              <a:uFillTx/>
              <a:latin typeface="+mn-lt"/>
              <a:ea typeface="+mn-ea"/>
              <a:cs typeface="+mn-cs"/>
            </a:endParaRPr>
          </a:p>
        </p:txBody>
      </p:sp>
      <p:grpSp>
        <p:nvGrpSpPr>
          <p:cNvPr id="3" name="Graphic 3">
            <a:extLst>
              <a:ext uri="{FF2B5EF4-FFF2-40B4-BE49-F238E27FC236}">
                <a16:creationId xmlns:a16="http://schemas.microsoft.com/office/drawing/2014/main" id="{19C4EF18-7F43-4D6E-ACAF-E47946F46669}"/>
              </a:ext>
            </a:extLst>
          </p:cNvPr>
          <p:cNvGrpSpPr/>
          <p:nvPr/>
        </p:nvGrpSpPr>
        <p:grpSpPr>
          <a:xfrm rot="21305829" flipH="1">
            <a:off x="388050" y="3672527"/>
            <a:ext cx="1389702" cy="1123553"/>
            <a:chOff x="8338752" y="1211990"/>
            <a:chExt cx="3851961" cy="3114252"/>
          </a:xfrm>
        </p:grpSpPr>
        <p:sp>
          <p:nvSpPr>
            <p:cNvPr id="4" name="Freeform: Shape 83">
              <a:extLst>
                <a:ext uri="{FF2B5EF4-FFF2-40B4-BE49-F238E27FC236}">
                  <a16:creationId xmlns:a16="http://schemas.microsoft.com/office/drawing/2014/main" id="{7597336B-849F-41FC-8FBF-F6FB448FBA73}"/>
                </a:ext>
              </a:extLst>
            </p:cNvPr>
            <p:cNvSpPr/>
            <p:nvPr/>
          </p:nvSpPr>
          <p:spPr>
            <a:xfrm>
              <a:off x="8338752" y="1211990"/>
              <a:ext cx="3831088" cy="3114252"/>
            </a:xfrm>
            <a:custGeom>
              <a:avLst/>
              <a:gdLst>
                <a:gd name="connsiteX0" fmla="*/ 3817888 w 3831088"/>
                <a:gd name="connsiteY0" fmla="*/ 722004 h 3114252"/>
                <a:gd name="connsiteX1" fmla="*/ 3452269 w 3831088"/>
                <a:gd name="connsiteY1" fmla="*/ 280008 h 3114252"/>
                <a:gd name="connsiteX2" fmla="*/ 2264893 w 3831088"/>
                <a:gd name="connsiteY2" fmla="*/ 2082 h 3114252"/>
                <a:gd name="connsiteX3" fmla="*/ 1600132 w 3831088"/>
                <a:gd name="connsiteY3" fmla="*/ 195852 h 3114252"/>
                <a:gd name="connsiteX4" fmla="*/ 1027306 w 3831088"/>
                <a:gd name="connsiteY4" fmla="*/ 642091 h 3114252"/>
                <a:gd name="connsiteX5" fmla="*/ 513884 w 3831088"/>
                <a:gd name="connsiteY5" fmla="*/ 1130054 h 3114252"/>
                <a:gd name="connsiteX6" fmla="*/ 66231 w 3831088"/>
                <a:gd name="connsiteY6" fmla="*/ 1725510 h 3114252"/>
                <a:gd name="connsiteX7" fmla="*/ 25921 w 3831088"/>
                <a:gd name="connsiteY7" fmla="*/ 2132146 h 3114252"/>
                <a:gd name="connsiteX8" fmla="*/ 907790 w 3831088"/>
                <a:gd name="connsiteY8" fmla="*/ 2922787 h 3114252"/>
                <a:gd name="connsiteX9" fmla="*/ 1745106 w 3831088"/>
                <a:gd name="connsiteY9" fmla="*/ 3109486 h 3114252"/>
                <a:gd name="connsiteX10" fmla="*/ 2197710 w 3831088"/>
                <a:gd name="connsiteY10" fmla="*/ 2873283 h 3114252"/>
                <a:gd name="connsiteX11" fmla="*/ 2551306 w 3831088"/>
                <a:gd name="connsiteY11" fmla="*/ 2477255 h 3114252"/>
                <a:gd name="connsiteX12" fmla="*/ 3064728 w 3831088"/>
                <a:gd name="connsiteY12" fmla="*/ 1989293 h 3114252"/>
                <a:gd name="connsiteX13" fmla="*/ 3629068 w 3831088"/>
                <a:gd name="connsiteY13" fmla="*/ 1458898 h 3114252"/>
                <a:gd name="connsiteX14" fmla="*/ 3817888 w 3831088"/>
                <a:gd name="connsiteY14" fmla="*/ 1005588 h 3114252"/>
                <a:gd name="connsiteX15" fmla="*/ 3817888 w 3831088"/>
                <a:gd name="connsiteY15" fmla="*/ 722004 h 3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31088" h="3114252">
                  <a:moveTo>
                    <a:pt x="3817888" y="722004"/>
                  </a:moveTo>
                  <a:cubicBezTo>
                    <a:pt x="3782528" y="565714"/>
                    <a:pt x="3521574" y="325976"/>
                    <a:pt x="3452269" y="280008"/>
                  </a:cubicBezTo>
                  <a:cubicBezTo>
                    <a:pt x="3124839" y="63607"/>
                    <a:pt x="2569693" y="-14184"/>
                    <a:pt x="2264893" y="2082"/>
                  </a:cubicBezTo>
                  <a:cubicBezTo>
                    <a:pt x="2037176" y="14104"/>
                    <a:pt x="1734498" y="94724"/>
                    <a:pt x="1600132" y="195852"/>
                  </a:cubicBezTo>
                  <a:cubicBezTo>
                    <a:pt x="1465765" y="296981"/>
                    <a:pt x="1179352" y="499238"/>
                    <a:pt x="1027306" y="642091"/>
                  </a:cubicBezTo>
                  <a:cubicBezTo>
                    <a:pt x="875259" y="784944"/>
                    <a:pt x="615719" y="1020439"/>
                    <a:pt x="513884" y="1130054"/>
                  </a:cubicBezTo>
                  <a:cubicBezTo>
                    <a:pt x="419827" y="1231182"/>
                    <a:pt x="105127" y="1612359"/>
                    <a:pt x="66231" y="1725510"/>
                  </a:cubicBezTo>
                  <a:cubicBezTo>
                    <a:pt x="20263" y="1859169"/>
                    <a:pt x="-32776" y="2005558"/>
                    <a:pt x="25921" y="2132146"/>
                  </a:cubicBezTo>
                  <a:cubicBezTo>
                    <a:pt x="168774" y="2511201"/>
                    <a:pt x="751501" y="2843581"/>
                    <a:pt x="907790" y="2922787"/>
                  </a:cubicBezTo>
                  <a:cubicBezTo>
                    <a:pt x="1086002" y="3012600"/>
                    <a:pt x="1487688" y="3140602"/>
                    <a:pt x="1745106" y="3109486"/>
                  </a:cubicBezTo>
                  <a:cubicBezTo>
                    <a:pt x="1995453" y="3079076"/>
                    <a:pt x="2046370" y="3016843"/>
                    <a:pt x="2197710" y="2873283"/>
                  </a:cubicBezTo>
                  <a:cubicBezTo>
                    <a:pt x="2349049" y="2729723"/>
                    <a:pt x="2399967" y="2662540"/>
                    <a:pt x="2551306" y="2477255"/>
                  </a:cubicBezTo>
                  <a:cubicBezTo>
                    <a:pt x="2702645" y="2291971"/>
                    <a:pt x="2904902" y="2089714"/>
                    <a:pt x="3064728" y="1989293"/>
                  </a:cubicBezTo>
                  <a:cubicBezTo>
                    <a:pt x="3224553" y="1888164"/>
                    <a:pt x="3471363" y="1666106"/>
                    <a:pt x="3629068" y="1458898"/>
                  </a:cubicBezTo>
                  <a:cubicBezTo>
                    <a:pt x="3755654" y="1293415"/>
                    <a:pt x="3817888" y="1005588"/>
                    <a:pt x="3817888" y="1005588"/>
                  </a:cubicBezTo>
                  <a:cubicBezTo>
                    <a:pt x="3817888" y="1005588"/>
                    <a:pt x="3847589" y="852127"/>
                    <a:pt x="3817888" y="722004"/>
                  </a:cubicBezTo>
                  <a:close/>
                </a:path>
              </a:pathLst>
            </a:custGeom>
            <a:solidFill>
              <a:srgbClr val="000000"/>
            </a:solidFill>
            <a:ln w="7072" cap="flat">
              <a:noFill/>
              <a:prstDash val="solid"/>
              <a:miter/>
            </a:ln>
          </p:spPr>
          <p:txBody>
            <a:bodyPr rtlCol="0" anchor="ctr"/>
            <a:lstStyle/>
            <a:p>
              <a:endParaRPr lang="en-US"/>
            </a:p>
          </p:txBody>
        </p:sp>
        <p:sp>
          <p:nvSpPr>
            <p:cNvPr id="5" name="Freeform: Shape 84">
              <a:extLst>
                <a:ext uri="{FF2B5EF4-FFF2-40B4-BE49-F238E27FC236}">
                  <a16:creationId xmlns:a16="http://schemas.microsoft.com/office/drawing/2014/main" id="{5FCBCE89-77CA-4B4E-BDA6-1A6C8C0F5D90}"/>
                </a:ext>
              </a:extLst>
            </p:cNvPr>
            <p:cNvSpPr/>
            <p:nvPr/>
          </p:nvSpPr>
          <p:spPr>
            <a:xfrm>
              <a:off x="8338752" y="1947152"/>
              <a:ext cx="1882301" cy="1882825"/>
            </a:xfrm>
            <a:custGeom>
              <a:avLst/>
              <a:gdLst>
                <a:gd name="connsiteX0" fmla="*/ 1040743 w 1882301"/>
                <a:gd name="connsiteY0" fmla="*/ 1158660 h 1882825"/>
                <a:gd name="connsiteX1" fmla="*/ 1544970 w 1882301"/>
                <a:gd name="connsiteY1" fmla="*/ 517237 h 1882825"/>
                <a:gd name="connsiteX2" fmla="*/ 1882302 w 1882301"/>
                <a:gd name="connsiteY2" fmla="*/ 8765 h 1882825"/>
                <a:gd name="connsiteX3" fmla="*/ 1492638 w 1882301"/>
                <a:gd name="connsiteY3" fmla="*/ 143839 h 1882825"/>
                <a:gd name="connsiteX4" fmla="*/ 1486981 w 1882301"/>
                <a:gd name="connsiteY4" fmla="*/ 149497 h 1882825"/>
                <a:gd name="connsiteX5" fmla="*/ 1482030 w 1882301"/>
                <a:gd name="connsiteY5" fmla="*/ 143132 h 1882825"/>
                <a:gd name="connsiteX6" fmla="*/ 915569 w 1882301"/>
                <a:gd name="connsiteY6" fmla="*/ 12301 h 1882825"/>
                <a:gd name="connsiteX7" fmla="*/ 513884 w 1882301"/>
                <a:gd name="connsiteY7" fmla="*/ 395600 h 1882825"/>
                <a:gd name="connsiteX8" fmla="*/ 66231 w 1882301"/>
                <a:gd name="connsiteY8" fmla="*/ 991056 h 1882825"/>
                <a:gd name="connsiteX9" fmla="*/ 25921 w 1882301"/>
                <a:gd name="connsiteY9" fmla="*/ 1397692 h 1882825"/>
                <a:gd name="connsiteX10" fmla="*/ 375274 w 1882301"/>
                <a:gd name="connsiteY10" fmla="*/ 1727950 h 1882825"/>
                <a:gd name="connsiteX11" fmla="*/ 673710 w 1882301"/>
                <a:gd name="connsiteY11" fmla="*/ 1882826 h 1882825"/>
                <a:gd name="connsiteX12" fmla="*/ 937492 w 1882301"/>
                <a:gd name="connsiteY12" fmla="*/ 1276762 h 1882825"/>
                <a:gd name="connsiteX13" fmla="*/ 1040743 w 1882301"/>
                <a:gd name="connsiteY13" fmla="*/ 1158660 h 188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2301" h="1882825">
                  <a:moveTo>
                    <a:pt x="1040743" y="1158660"/>
                  </a:moveTo>
                  <a:cubicBezTo>
                    <a:pt x="1044986" y="1153710"/>
                    <a:pt x="1503246" y="603514"/>
                    <a:pt x="1544970" y="517237"/>
                  </a:cubicBezTo>
                  <a:cubicBezTo>
                    <a:pt x="1584573" y="435202"/>
                    <a:pt x="1839162" y="70998"/>
                    <a:pt x="1882302" y="8765"/>
                  </a:cubicBezTo>
                  <a:cubicBezTo>
                    <a:pt x="1718233" y="-28716"/>
                    <a:pt x="1580330" y="61098"/>
                    <a:pt x="1492638" y="143839"/>
                  </a:cubicBezTo>
                  <a:lnTo>
                    <a:pt x="1486981" y="149497"/>
                  </a:lnTo>
                  <a:lnTo>
                    <a:pt x="1482030" y="143132"/>
                  </a:lnTo>
                  <a:cubicBezTo>
                    <a:pt x="1443135" y="87971"/>
                    <a:pt x="1063373" y="29981"/>
                    <a:pt x="915569" y="12301"/>
                  </a:cubicBezTo>
                  <a:cubicBezTo>
                    <a:pt x="769888" y="147375"/>
                    <a:pt x="593796" y="310029"/>
                    <a:pt x="513884" y="395600"/>
                  </a:cubicBezTo>
                  <a:cubicBezTo>
                    <a:pt x="419827" y="496728"/>
                    <a:pt x="105127" y="877905"/>
                    <a:pt x="66231" y="991056"/>
                  </a:cubicBezTo>
                  <a:cubicBezTo>
                    <a:pt x="20263" y="1124715"/>
                    <a:pt x="-32776" y="1271104"/>
                    <a:pt x="25921" y="1397692"/>
                  </a:cubicBezTo>
                  <a:cubicBezTo>
                    <a:pt x="84618" y="1524279"/>
                    <a:pt x="257173" y="1655817"/>
                    <a:pt x="375274" y="1727950"/>
                  </a:cubicBezTo>
                  <a:cubicBezTo>
                    <a:pt x="455894" y="1777454"/>
                    <a:pt x="563388" y="1831908"/>
                    <a:pt x="673710" y="1882826"/>
                  </a:cubicBezTo>
                  <a:cubicBezTo>
                    <a:pt x="702704" y="1725122"/>
                    <a:pt x="896475" y="1331216"/>
                    <a:pt x="937492" y="1276762"/>
                  </a:cubicBezTo>
                  <a:cubicBezTo>
                    <a:pt x="979923" y="1220186"/>
                    <a:pt x="1040035" y="1159368"/>
                    <a:pt x="1040743" y="1158660"/>
                  </a:cubicBezTo>
                  <a:close/>
                </a:path>
              </a:pathLst>
            </a:custGeom>
            <a:solidFill>
              <a:schemeClr val="accent5"/>
            </a:solidFill>
            <a:ln w="7072" cap="flat">
              <a:noFill/>
              <a:prstDash val="solid"/>
              <a:miter/>
            </a:ln>
          </p:spPr>
          <p:txBody>
            <a:bodyPr rtlCol="0" anchor="ctr"/>
            <a:lstStyle/>
            <a:p>
              <a:endParaRPr lang="en-US"/>
            </a:p>
          </p:txBody>
        </p:sp>
        <p:sp>
          <p:nvSpPr>
            <p:cNvPr id="6" name="Freeform: Shape 85">
              <a:extLst>
                <a:ext uri="{FF2B5EF4-FFF2-40B4-BE49-F238E27FC236}">
                  <a16:creationId xmlns:a16="http://schemas.microsoft.com/office/drawing/2014/main" id="{B3E290C5-17C5-4E8C-84C3-8D553BE9FF39}"/>
                </a:ext>
              </a:extLst>
            </p:cNvPr>
            <p:cNvSpPr/>
            <p:nvPr/>
          </p:nvSpPr>
          <p:spPr>
            <a:xfrm>
              <a:off x="9018827" y="1959453"/>
              <a:ext cx="2123698" cy="2134891"/>
            </a:xfrm>
            <a:custGeom>
              <a:avLst/>
              <a:gdLst>
                <a:gd name="connsiteX0" fmla="*/ 1260924 w 2123698"/>
                <a:gd name="connsiteY0" fmla="*/ 313286 h 2134891"/>
                <a:gd name="connsiteX1" fmla="*/ 1253852 w 2123698"/>
                <a:gd name="connsiteY1" fmla="*/ 310458 h 2134891"/>
                <a:gd name="connsiteX2" fmla="*/ 1256681 w 2123698"/>
                <a:gd name="connsiteY2" fmla="*/ 303386 h 2134891"/>
                <a:gd name="connsiteX3" fmla="*/ 1261631 w 2123698"/>
                <a:gd name="connsiteY3" fmla="*/ 292071 h 2134891"/>
                <a:gd name="connsiteX4" fmla="*/ 1292041 w 2123698"/>
                <a:gd name="connsiteY4" fmla="*/ 71426 h 2134891"/>
                <a:gd name="connsiteX5" fmla="*/ 1216371 w 2123698"/>
                <a:gd name="connsiteY5" fmla="*/ 0 h 2134891"/>
                <a:gd name="connsiteX6" fmla="*/ 877626 w 2123698"/>
                <a:gd name="connsiteY6" fmla="*/ 510593 h 2134891"/>
                <a:gd name="connsiteX7" fmla="*/ 371276 w 2123698"/>
                <a:gd name="connsiteY7" fmla="*/ 1155553 h 2134891"/>
                <a:gd name="connsiteX8" fmla="*/ 268733 w 2123698"/>
                <a:gd name="connsiteY8" fmla="*/ 1272239 h 2134891"/>
                <a:gd name="connsiteX9" fmla="*/ 7072 w 2123698"/>
                <a:gd name="connsiteY9" fmla="*/ 1874060 h 2134891"/>
                <a:gd name="connsiteX10" fmla="*/ 0 w 2123698"/>
                <a:gd name="connsiteY10" fmla="*/ 1872646 h 2134891"/>
                <a:gd name="connsiteX11" fmla="*/ 438459 w 2123698"/>
                <a:gd name="connsiteY11" fmla="*/ 2050151 h 2134891"/>
                <a:gd name="connsiteX12" fmla="*/ 1079883 w 2123698"/>
                <a:gd name="connsiteY12" fmla="*/ 2116627 h 2134891"/>
                <a:gd name="connsiteX13" fmla="*/ 1440551 w 2123698"/>
                <a:gd name="connsiteY13" fmla="*/ 1869110 h 2134891"/>
                <a:gd name="connsiteX14" fmla="*/ 2023985 w 2123698"/>
                <a:gd name="connsiteY14" fmla="*/ 988655 h 2134891"/>
                <a:gd name="connsiteX15" fmla="*/ 2123699 w 2123698"/>
                <a:gd name="connsiteY15" fmla="*/ 858532 h 2134891"/>
                <a:gd name="connsiteX16" fmla="*/ 1260924 w 2123698"/>
                <a:gd name="connsiteY16" fmla="*/ 313286 h 21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3698" h="2134891">
                  <a:moveTo>
                    <a:pt x="1260924" y="313286"/>
                  </a:moveTo>
                  <a:lnTo>
                    <a:pt x="1253852" y="310458"/>
                  </a:lnTo>
                  <a:lnTo>
                    <a:pt x="1256681" y="303386"/>
                  </a:lnTo>
                  <a:cubicBezTo>
                    <a:pt x="1258095" y="300557"/>
                    <a:pt x="1259510" y="297021"/>
                    <a:pt x="1261631" y="292071"/>
                  </a:cubicBezTo>
                  <a:cubicBezTo>
                    <a:pt x="1278604" y="253175"/>
                    <a:pt x="1324571" y="148510"/>
                    <a:pt x="1292041" y="71426"/>
                  </a:cubicBezTo>
                  <a:cubicBezTo>
                    <a:pt x="1278604" y="39603"/>
                    <a:pt x="1253145" y="15558"/>
                    <a:pt x="1216371" y="0"/>
                  </a:cubicBezTo>
                  <a:cubicBezTo>
                    <a:pt x="1183840" y="46675"/>
                    <a:pt x="916521" y="428559"/>
                    <a:pt x="877626" y="510593"/>
                  </a:cubicBezTo>
                  <a:cubicBezTo>
                    <a:pt x="835194" y="598992"/>
                    <a:pt x="389663" y="1132922"/>
                    <a:pt x="371276" y="1155553"/>
                  </a:cubicBezTo>
                  <a:cubicBezTo>
                    <a:pt x="370568" y="1156967"/>
                    <a:pt x="310457" y="1216371"/>
                    <a:pt x="268733" y="1272239"/>
                  </a:cubicBezTo>
                  <a:cubicBezTo>
                    <a:pt x="228423" y="1325986"/>
                    <a:pt x="35360" y="1718478"/>
                    <a:pt x="7072" y="1874060"/>
                  </a:cubicBezTo>
                  <a:lnTo>
                    <a:pt x="0" y="1872646"/>
                  </a:lnTo>
                  <a:cubicBezTo>
                    <a:pt x="169018" y="1950437"/>
                    <a:pt x="342988" y="2020449"/>
                    <a:pt x="438459" y="2050151"/>
                  </a:cubicBezTo>
                  <a:cubicBezTo>
                    <a:pt x="606771" y="2103191"/>
                    <a:pt x="894599" y="2166838"/>
                    <a:pt x="1079883" y="2116627"/>
                  </a:cubicBezTo>
                  <a:cubicBezTo>
                    <a:pt x="1168989" y="2092583"/>
                    <a:pt x="1310427" y="1991454"/>
                    <a:pt x="1440551" y="1869110"/>
                  </a:cubicBezTo>
                  <a:cubicBezTo>
                    <a:pt x="1695140" y="1628664"/>
                    <a:pt x="1879010" y="1207885"/>
                    <a:pt x="2023985" y="988655"/>
                  </a:cubicBezTo>
                  <a:cubicBezTo>
                    <a:pt x="2050859" y="947638"/>
                    <a:pt x="2084803" y="903792"/>
                    <a:pt x="2123699" y="858532"/>
                  </a:cubicBezTo>
                  <a:cubicBezTo>
                    <a:pt x="2034593" y="741138"/>
                    <a:pt x="1751716" y="490792"/>
                    <a:pt x="1260924" y="313286"/>
                  </a:cubicBezTo>
                  <a:close/>
                </a:path>
              </a:pathLst>
            </a:custGeom>
            <a:solidFill>
              <a:schemeClr val="accent5"/>
            </a:solidFill>
            <a:ln w="7072" cap="flat">
              <a:noFill/>
              <a:prstDash val="solid"/>
              <a:miter/>
            </a:ln>
          </p:spPr>
          <p:txBody>
            <a:bodyPr rtlCol="0" anchor="ctr"/>
            <a:lstStyle/>
            <a:p>
              <a:endParaRPr lang="en-US"/>
            </a:p>
          </p:txBody>
        </p:sp>
        <p:sp>
          <p:nvSpPr>
            <p:cNvPr id="7" name="Freeform: Shape 86">
              <a:extLst>
                <a:ext uri="{FF2B5EF4-FFF2-40B4-BE49-F238E27FC236}">
                  <a16:creationId xmlns:a16="http://schemas.microsoft.com/office/drawing/2014/main" id="{C2F9C513-FADF-4D04-84EE-961B06D79CF7}"/>
                </a:ext>
              </a:extLst>
            </p:cNvPr>
            <p:cNvSpPr/>
            <p:nvPr/>
          </p:nvSpPr>
          <p:spPr>
            <a:xfrm>
              <a:off x="9256172" y="2170520"/>
              <a:ext cx="815663" cy="1058343"/>
            </a:xfrm>
            <a:custGeom>
              <a:avLst/>
              <a:gdLst>
                <a:gd name="connsiteX0" fmla="*/ 123323 w 815663"/>
                <a:gd name="connsiteY0" fmla="*/ 935292 h 1058343"/>
                <a:gd name="connsiteX1" fmla="*/ 627551 w 815663"/>
                <a:gd name="connsiteY1" fmla="*/ 293869 h 1058343"/>
                <a:gd name="connsiteX2" fmla="*/ 815664 w 815663"/>
                <a:gd name="connsiteY2" fmla="*/ 1798 h 1058343"/>
                <a:gd name="connsiteX3" fmla="*/ 263346 w 815663"/>
                <a:gd name="connsiteY3" fmla="*/ 411970 h 1058343"/>
                <a:gd name="connsiteX4" fmla="*/ 16536 w 815663"/>
                <a:gd name="connsiteY4" fmla="*/ 1058344 h 1058343"/>
                <a:gd name="connsiteX5" fmla="*/ 20072 w 815663"/>
                <a:gd name="connsiteY5" fmla="*/ 1053393 h 1058343"/>
                <a:gd name="connsiteX6" fmla="*/ 123323 w 815663"/>
                <a:gd name="connsiteY6" fmla="*/ 935292 h 105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663" h="1058343">
                  <a:moveTo>
                    <a:pt x="123323" y="935292"/>
                  </a:moveTo>
                  <a:cubicBezTo>
                    <a:pt x="127566" y="930342"/>
                    <a:pt x="585826" y="380146"/>
                    <a:pt x="627551" y="293869"/>
                  </a:cubicBezTo>
                  <a:cubicBezTo>
                    <a:pt x="648766" y="249316"/>
                    <a:pt x="735044" y="119899"/>
                    <a:pt x="815664" y="1798"/>
                  </a:cubicBezTo>
                  <a:cubicBezTo>
                    <a:pt x="696149" y="-19418"/>
                    <a:pt x="464189" y="148894"/>
                    <a:pt x="263346" y="411970"/>
                  </a:cubicBezTo>
                  <a:cubicBezTo>
                    <a:pt x="58968" y="679289"/>
                    <a:pt x="-42160" y="952972"/>
                    <a:pt x="16536" y="1058344"/>
                  </a:cubicBezTo>
                  <a:cubicBezTo>
                    <a:pt x="17951" y="1056222"/>
                    <a:pt x="19365" y="1054808"/>
                    <a:pt x="20072" y="1053393"/>
                  </a:cubicBezTo>
                  <a:cubicBezTo>
                    <a:pt x="62504" y="996111"/>
                    <a:pt x="122615" y="935999"/>
                    <a:pt x="123323" y="935292"/>
                  </a:cubicBezTo>
                  <a:close/>
                </a:path>
              </a:pathLst>
            </a:custGeom>
            <a:solidFill>
              <a:schemeClr val="accent5">
                <a:lumMod val="75000"/>
              </a:schemeClr>
            </a:solidFill>
            <a:ln w="7072" cap="flat">
              <a:noFill/>
              <a:prstDash val="solid"/>
              <a:miter/>
            </a:ln>
          </p:spPr>
          <p:txBody>
            <a:bodyPr rtlCol="0" anchor="ctr"/>
            <a:lstStyle/>
            <a:p>
              <a:endParaRPr lang="en-US" dirty="0"/>
            </a:p>
          </p:txBody>
        </p:sp>
        <p:sp>
          <p:nvSpPr>
            <p:cNvPr id="8" name="Freeform: Shape 87">
              <a:extLst>
                <a:ext uri="{FF2B5EF4-FFF2-40B4-BE49-F238E27FC236}">
                  <a16:creationId xmlns:a16="http://schemas.microsoft.com/office/drawing/2014/main" id="{E75D5EF7-4D68-451A-B3EF-253EC99AC782}"/>
                </a:ext>
              </a:extLst>
            </p:cNvPr>
            <p:cNvSpPr/>
            <p:nvPr/>
          </p:nvSpPr>
          <p:spPr>
            <a:xfrm>
              <a:off x="9281195" y="2175854"/>
              <a:ext cx="868199" cy="1097283"/>
            </a:xfrm>
            <a:custGeom>
              <a:avLst/>
              <a:gdLst>
                <a:gd name="connsiteX0" fmla="*/ 14144 w 868199"/>
                <a:gd name="connsiteY0" fmla="*/ 1079176 h 1097283"/>
                <a:gd name="connsiteX1" fmla="*/ 604650 w 868199"/>
                <a:gd name="connsiteY1" fmla="*/ 685270 h 1097283"/>
                <a:gd name="connsiteX2" fmla="*/ 828829 w 868199"/>
                <a:gd name="connsiteY2" fmla="*/ 12022 h 1097283"/>
                <a:gd name="connsiteX3" fmla="*/ 805493 w 868199"/>
                <a:gd name="connsiteY3" fmla="*/ 0 h 1097283"/>
                <a:gd name="connsiteX4" fmla="*/ 615258 w 868199"/>
                <a:gd name="connsiteY4" fmla="*/ 294899 h 1097283"/>
                <a:gd name="connsiteX5" fmla="*/ 108908 w 868199"/>
                <a:gd name="connsiteY5" fmla="*/ 939859 h 1097283"/>
                <a:gd name="connsiteX6" fmla="*/ 6365 w 868199"/>
                <a:gd name="connsiteY6" fmla="*/ 1056546 h 1097283"/>
                <a:gd name="connsiteX7" fmla="*/ 0 w 868199"/>
                <a:gd name="connsiteY7" fmla="*/ 1065739 h 1097283"/>
                <a:gd name="connsiteX8" fmla="*/ 14144 w 868199"/>
                <a:gd name="connsiteY8" fmla="*/ 1079176 h 109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199" h="1097283">
                  <a:moveTo>
                    <a:pt x="14144" y="1079176"/>
                  </a:moveTo>
                  <a:cubicBezTo>
                    <a:pt x="115272" y="1156260"/>
                    <a:pt x="379762" y="980169"/>
                    <a:pt x="604650" y="685270"/>
                  </a:cubicBezTo>
                  <a:cubicBezTo>
                    <a:pt x="829536" y="390370"/>
                    <a:pt x="929958" y="89106"/>
                    <a:pt x="828829" y="12022"/>
                  </a:cubicBezTo>
                  <a:cubicBezTo>
                    <a:pt x="821757" y="6365"/>
                    <a:pt x="813979" y="2829"/>
                    <a:pt x="805493" y="0"/>
                  </a:cubicBezTo>
                  <a:cubicBezTo>
                    <a:pt x="724165" y="118808"/>
                    <a:pt x="636473" y="250346"/>
                    <a:pt x="615258" y="294899"/>
                  </a:cubicBezTo>
                  <a:cubicBezTo>
                    <a:pt x="572826" y="383298"/>
                    <a:pt x="127295" y="917229"/>
                    <a:pt x="108908" y="939859"/>
                  </a:cubicBezTo>
                  <a:cubicBezTo>
                    <a:pt x="108200" y="941273"/>
                    <a:pt x="48089" y="1000677"/>
                    <a:pt x="6365" y="1056546"/>
                  </a:cubicBezTo>
                  <a:cubicBezTo>
                    <a:pt x="4243" y="1058667"/>
                    <a:pt x="2121" y="1062203"/>
                    <a:pt x="0" y="1065739"/>
                  </a:cubicBezTo>
                  <a:cubicBezTo>
                    <a:pt x="4243" y="1070690"/>
                    <a:pt x="8486" y="1075640"/>
                    <a:pt x="14144" y="1079176"/>
                  </a:cubicBezTo>
                  <a:close/>
                </a:path>
              </a:pathLst>
            </a:custGeom>
            <a:solidFill>
              <a:schemeClr val="accent5">
                <a:lumMod val="75000"/>
              </a:schemeClr>
            </a:solidFill>
            <a:ln w="7072" cap="flat">
              <a:noFill/>
              <a:prstDash val="solid"/>
              <a:miter/>
            </a:ln>
          </p:spPr>
          <p:txBody>
            <a:bodyPr rtlCol="0" anchor="ctr"/>
            <a:lstStyle/>
            <a:p>
              <a:endParaRPr lang="en-US"/>
            </a:p>
          </p:txBody>
        </p:sp>
        <p:sp>
          <p:nvSpPr>
            <p:cNvPr id="9" name="Freeform: Shape 88">
              <a:extLst>
                <a:ext uri="{FF2B5EF4-FFF2-40B4-BE49-F238E27FC236}">
                  <a16:creationId xmlns:a16="http://schemas.microsoft.com/office/drawing/2014/main" id="{E7E294D0-AABC-44BF-B931-92E93C29B2EC}"/>
                </a:ext>
              </a:extLst>
            </p:cNvPr>
            <p:cNvSpPr/>
            <p:nvPr/>
          </p:nvSpPr>
          <p:spPr>
            <a:xfrm>
              <a:off x="9267758" y="1211990"/>
              <a:ext cx="2922955" cy="1595386"/>
            </a:xfrm>
            <a:custGeom>
              <a:avLst/>
              <a:gdLst>
                <a:gd name="connsiteX0" fmla="*/ 2888882 w 2922955"/>
                <a:gd name="connsiteY0" fmla="*/ 722004 h 1595386"/>
                <a:gd name="connsiteX1" fmla="*/ 2523264 w 2922955"/>
                <a:gd name="connsiteY1" fmla="*/ 280008 h 1595386"/>
                <a:gd name="connsiteX2" fmla="*/ 1335887 w 2922955"/>
                <a:gd name="connsiteY2" fmla="*/ 2082 h 1595386"/>
                <a:gd name="connsiteX3" fmla="*/ 671126 w 2922955"/>
                <a:gd name="connsiteY3" fmla="*/ 195852 h 1595386"/>
                <a:gd name="connsiteX4" fmla="*/ 98300 w 2922955"/>
                <a:gd name="connsiteY4" fmla="*/ 642091 h 1595386"/>
                <a:gd name="connsiteX5" fmla="*/ 0 w 2922955"/>
                <a:gd name="connsiteY5" fmla="*/ 734026 h 1595386"/>
                <a:gd name="connsiteX6" fmla="*/ 559389 w 2922955"/>
                <a:gd name="connsiteY6" fmla="*/ 863442 h 1595386"/>
                <a:gd name="connsiteX7" fmla="*/ 967440 w 2922955"/>
                <a:gd name="connsiteY7" fmla="*/ 732612 h 1595386"/>
                <a:gd name="connsiteX8" fmla="*/ 968147 w 2922955"/>
                <a:gd name="connsiteY8" fmla="*/ 732612 h 1595386"/>
                <a:gd name="connsiteX9" fmla="*/ 1057253 w 2922955"/>
                <a:gd name="connsiteY9" fmla="*/ 813939 h 1595386"/>
                <a:gd name="connsiteX10" fmla="*/ 1026136 w 2922955"/>
                <a:gd name="connsiteY10" fmla="*/ 1045898 h 1595386"/>
                <a:gd name="connsiteX11" fmla="*/ 1024722 w 2922955"/>
                <a:gd name="connsiteY11" fmla="*/ 1050141 h 1595386"/>
                <a:gd name="connsiteX12" fmla="*/ 1884668 w 2922955"/>
                <a:gd name="connsiteY12" fmla="*/ 1595386 h 1595386"/>
                <a:gd name="connsiteX13" fmla="*/ 2581960 w 2922955"/>
                <a:gd name="connsiteY13" fmla="*/ 1103888 h 1595386"/>
                <a:gd name="connsiteX14" fmla="*/ 2888882 w 2922955"/>
                <a:gd name="connsiteY14" fmla="*/ 722004 h 159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2955" h="1595386">
                  <a:moveTo>
                    <a:pt x="2888882" y="722004"/>
                  </a:moveTo>
                  <a:cubicBezTo>
                    <a:pt x="2853522" y="565714"/>
                    <a:pt x="2592568" y="325976"/>
                    <a:pt x="2523264" y="280008"/>
                  </a:cubicBezTo>
                  <a:cubicBezTo>
                    <a:pt x="2195833" y="63607"/>
                    <a:pt x="1640687" y="-14184"/>
                    <a:pt x="1335887" y="2082"/>
                  </a:cubicBezTo>
                  <a:cubicBezTo>
                    <a:pt x="1108170" y="14104"/>
                    <a:pt x="805493" y="94724"/>
                    <a:pt x="671126" y="195852"/>
                  </a:cubicBezTo>
                  <a:cubicBezTo>
                    <a:pt x="536759" y="296981"/>
                    <a:pt x="250346" y="499238"/>
                    <a:pt x="98300" y="642091"/>
                  </a:cubicBezTo>
                  <a:cubicBezTo>
                    <a:pt x="68597" y="669671"/>
                    <a:pt x="35360" y="701495"/>
                    <a:pt x="0" y="734026"/>
                  </a:cubicBezTo>
                  <a:cubicBezTo>
                    <a:pt x="85570" y="744634"/>
                    <a:pt x="492206" y="799795"/>
                    <a:pt x="559389" y="863442"/>
                  </a:cubicBezTo>
                  <a:cubicBezTo>
                    <a:pt x="652031" y="777872"/>
                    <a:pt x="796299" y="688058"/>
                    <a:pt x="967440" y="732612"/>
                  </a:cubicBezTo>
                  <a:lnTo>
                    <a:pt x="968147" y="732612"/>
                  </a:lnTo>
                  <a:cubicBezTo>
                    <a:pt x="1011992" y="749584"/>
                    <a:pt x="1041695" y="777165"/>
                    <a:pt x="1057253" y="813939"/>
                  </a:cubicBezTo>
                  <a:cubicBezTo>
                    <a:pt x="1091906" y="896680"/>
                    <a:pt x="1044523" y="1004881"/>
                    <a:pt x="1026136" y="1045898"/>
                  </a:cubicBezTo>
                  <a:cubicBezTo>
                    <a:pt x="1025429" y="1047312"/>
                    <a:pt x="1024722" y="1048727"/>
                    <a:pt x="1024722" y="1050141"/>
                  </a:cubicBezTo>
                  <a:cubicBezTo>
                    <a:pt x="1510563" y="1226939"/>
                    <a:pt x="1792733" y="1476578"/>
                    <a:pt x="1884668" y="1595386"/>
                  </a:cubicBezTo>
                  <a:cubicBezTo>
                    <a:pt x="2068538" y="1384643"/>
                    <a:pt x="2355658" y="1155513"/>
                    <a:pt x="2581960" y="1103888"/>
                  </a:cubicBezTo>
                  <a:cubicBezTo>
                    <a:pt x="3009105" y="1004881"/>
                    <a:pt x="2930606" y="906581"/>
                    <a:pt x="2888882" y="722004"/>
                  </a:cubicBezTo>
                  <a:close/>
                </a:path>
              </a:pathLst>
            </a:custGeom>
            <a:solidFill>
              <a:schemeClr val="accent5"/>
            </a:solidFill>
            <a:ln w="7072" cap="flat">
              <a:noFill/>
              <a:prstDash val="solid"/>
              <a:miter/>
            </a:ln>
          </p:spPr>
          <p:txBody>
            <a:bodyPr rtlCol="0" anchor="ctr"/>
            <a:lstStyle/>
            <a:p>
              <a:endParaRPr lang="en-US" dirty="0"/>
            </a:p>
          </p:txBody>
        </p:sp>
        <p:sp>
          <p:nvSpPr>
            <p:cNvPr id="10" name="Freeform: Shape 89">
              <a:extLst>
                <a:ext uri="{FF2B5EF4-FFF2-40B4-BE49-F238E27FC236}">
                  <a16:creationId xmlns:a16="http://schemas.microsoft.com/office/drawing/2014/main" id="{B34A1B24-026B-4C86-A1A6-DAF05C52EA44}"/>
                </a:ext>
              </a:extLst>
            </p:cNvPr>
            <p:cNvSpPr/>
            <p:nvPr/>
          </p:nvSpPr>
          <p:spPr>
            <a:xfrm>
              <a:off x="9012462" y="3829270"/>
              <a:ext cx="7071" cy="2828"/>
            </a:xfrm>
            <a:custGeom>
              <a:avLst/>
              <a:gdLst>
                <a:gd name="connsiteX0" fmla="*/ 0 w 7071"/>
                <a:gd name="connsiteY0" fmla="*/ 1414 h 2828"/>
                <a:gd name="connsiteX1" fmla="*/ 7072 w 7071"/>
                <a:gd name="connsiteY1" fmla="*/ 2829 h 2828"/>
                <a:gd name="connsiteX2" fmla="*/ 707 w 7071"/>
                <a:gd name="connsiteY2" fmla="*/ 0 h 2828"/>
                <a:gd name="connsiteX3" fmla="*/ 0 w 7071"/>
                <a:gd name="connsiteY3" fmla="*/ 1414 h 2828"/>
              </a:gdLst>
              <a:ahLst/>
              <a:cxnLst>
                <a:cxn ang="0">
                  <a:pos x="connsiteX0" y="connsiteY0"/>
                </a:cxn>
                <a:cxn ang="0">
                  <a:pos x="connsiteX1" y="connsiteY1"/>
                </a:cxn>
                <a:cxn ang="0">
                  <a:pos x="connsiteX2" y="connsiteY2"/>
                </a:cxn>
                <a:cxn ang="0">
                  <a:pos x="connsiteX3" y="connsiteY3"/>
                </a:cxn>
              </a:cxnLst>
              <a:rect l="l" t="t" r="r" b="b"/>
              <a:pathLst>
                <a:path w="7071" h="2828">
                  <a:moveTo>
                    <a:pt x="0" y="1414"/>
                  </a:moveTo>
                  <a:lnTo>
                    <a:pt x="7072" y="2829"/>
                  </a:lnTo>
                  <a:cubicBezTo>
                    <a:pt x="4950" y="2121"/>
                    <a:pt x="2829" y="707"/>
                    <a:pt x="707" y="0"/>
                  </a:cubicBezTo>
                  <a:cubicBezTo>
                    <a:pt x="0" y="707"/>
                    <a:pt x="0" y="1414"/>
                    <a:pt x="0" y="1414"/>
                  </a:cubicBezTo>
                  <a:close/>
                </a:path>
              </a:pathLst>
            </a:custGeom>
            <a:solidFill>
              <a:srgbClr val="ED1C24"/>
            </a:solidFill>
            <a:ln w="7072" cap="flat">
              <a:noFill/>
              <a:prstDash val="solid"/>
              <a:miter/>
            </a:ln>
          </p:spPr>
          <p:txBody>
            <a:bodyPr rtlCol="0" anchor="ctr"/>
            <a:lstStyle/>
            <a:p>
              <a:endParaRPr lang="en-US"/>
            </a:p>
          </p:txBody>
        </p:sp>
        <p:sp>
          <p:nvSpPr>
            <p:cNvPr id="11" name="Freeform: Shape 90">
              <a:extLst>
                <a:ext uri="{FF2B5EF4-FFF2-40B4-BE49-F238E27FC236}">
                  <a16:creationId xmlns:a16="http://schemas.microsoft.com/office/drawing/2014/main" id="{2B2BFA7B-2E28-4C79-B559-1D0B0309EE94}"/>
                </a:ext>
              </a:extLst>
            </p:cNvPr>
            <p:cNvSpPr/>
            <p:nvPr/>
          </p:nvSpPr>
          <p:spPr>
            <a:xfrm>
              <a:off x="9233651" y="2347195"/>
              <a:ext cx="817443" cy="889403"/>
            </a:xfrm>
            <a:custGeom>
              <a:avLst/>
              <a:gdLst>
                <a:gd name="connsiteX0" fmla="*/ 676189 w 817443"/>
                <a:gd name="connsiteY0" fmla="*/ 114374 h 889403"/>
                <a:gd name="connsiteX1" fmla="*/ 549977 w 817443"/>
                <a:gd name="connsiteY1" fmla="*/ 559076 h 889403"/>
                <a:gd name="connsiteX2" fmla="*/ 141255 w 817443"/>
                <a:gd name="connsiteY2" fmla="*/ 775029 h 889403"/>
                <a:gd name="connsiteX3" fmla="*/ 267467 w 817443"/>
                <a:gd name="connsiteY3" fmla="*/ 330328 h 889403"/>
                <a:gd name="connsiteX4" fmla="*/ 676189 w 817443"/>
                <a:gd name="connsiteY4" fmla="*/ 114374 h 889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443" h="889403">
                  <a:moveTo>
                    <a:pt x="676189" y="114374"/>
                  </a:moveTo>
                  <a:cubicBezTo>
                    <a:pt x="754202" y="177542"/>
                    <a:pt x="697694" y="376641"/>
                    <a:pt x="549977" y="559076"/>
                  </a:cubicBezTo>
                  <a:cubicBezTo>
                    <a:pt x="402259" y="741511"/>
                    <a:pt x="219268" y="838196"/>
                    <a:pt x="141255" y="775029"/>
                  </a:cubicBezTo>
                  <a:cubicBezTo>
                    <a:pt x="63242" y="711862"/>
                    <a:pt x="119749" y="512762"/>
                    <a:pt x="267467" y="330328"/>
                  </a:cubicBezTo>
                  <a:cubicBezTo>
                    <a:pt x="415185" y="147893"/>
                    <a:pt x="598176" y="51207"/>
                    <a:pt x="676189" y="114374"/>
                  </a:cubicBezTo>
                  <a:close/>
                </a:path>
              </a:pathLst>
            </a:custGeom>
            <a:solidFill>
              <a:schemeClr val="accent5">
                <a:lumMod val="50000"/>
              </a:schemeClr>
            </a:solidFill>
            <a:ln w="7072"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3DC938BF-274F-4644-8F23-CD7AE6676BA0}"/>
              </a:ext>
            </a:extLst>
          </p:cNvPr>
          <p:cNvGrpSpPr/>
          <p:nvPr/>
        </p:nvGrpSpPr>
        <p:grpSpPr>
          <a:xfrm>
            <a:off x="1446763" y="3305491"/>
            <a:ext cx="10061655" cy="2617601"/>
            <a:chOff x="1427713" y="2852132"/>
            <a:chExt cx="10061655" cy="2617601"/>
          </a:xfrm>
        </p:grpSpPr>
        <p:grpSp>
          <p:nvGrpSpPr>
            <p:cNvPr id="13" name="Group 5">
              <a:extLst>
                <a:ext uri="{FF2B5EF4-FFF2-40B4-BE49-F238E27FC236}">
                  <a16:creationId xmlns:a16="http://schemas.microsoft.com/office/drawing/2014/main" id="{ADB454B5-5F77-4C49-9103-B7C97A7995BA}"/>
                </a:ext>
              </a:extLst>
            </p:cNvPr>
            <p:cNvGrpSpPr/>
            <p:nvPr/>
          </p:nvGrpSpPr>
          <p:grpSpPr>
            <a:xfrm>
              <a:off x="1427713" y="2852132"/>
              <a:ext cx="9478349" cy="2617601"/>
              <a:chOff x="2895898" y="2601320"/>
              <a:chExt cx="9478349" cy="2617601"/>
            </a:xfrm>
          </p:grpSpPr>
          <p:sp>
            <p:nvSpPr>
              <p:cNvPr id="15" name="Block Arc 14">
                <a:extLst>
                  <a:ext uri="{FF2B5EF4-FFF2-40B4-BE49-F238E27FC236}">
                    <a16:creationId xmlns:a16="http://schemas.microsoft.com/office/drawing/2014/main" id="{FE8A1025-CBFC-402B-BE6B-AFFE5D4E969B}"/>
                  </a:ext>
                </a:extLst>
              </p:cNvPr>
              <p:cNvSpPr/>
              <p:nvPr/>
            </p:nvSpPr>
            <p:spPr>
              <a:xfrm>
                <a:off x="10539544" y="3374995"/>
                <a:ext cx="1834703" cy="1834703"/>
              </a:xfrm>
              <a:prstGeom prst="blockArc">
                <a:avLst>
                  <a:gd name="adj1" fmla="val 12399071"/>
                  <a:gd name="adj2" fmla="val 16243311"/>
                  <a:gd name="adj3" fmla="val 664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6" name="Block Arc 15">
                <a:extLst>
                  <a:ext uri="{FF2B5EF4-FFF2-40B4-BE49-F238E27FC236}">
                    <a16:creationId xmlns:a16="http://schemas.microsoft.com/office/drawing/2014/main" id="{5B9948DF-5A0A-4747-B694-A56DACB3FF4D}"/>
                  </a:ext>
                </a:extLst>
              </p:cNvPr>
              <p:cNvSpPr/>
              <p:nvPr/>
            </p:nvSpPr>
            <p:spPr>
              <a:xfrm rot="10800000">
                <a:off x="2895898" y="2601320"/>
                <a:ext cx="1834703" cy="1834703"/>
              </a:xfrm>
              <a:prstGeom prst="blockArc">
                <a:avLst>
                  <a:gd name="adj1" fmla="val 12399071"/>
                  <a:gd name="adj2" fmla="val 20021087"/>
                  <a:gd name="adj3" fmla="val 648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Block Arc 16">
                <a:extLst>
                  <a:ext uri="{FF2B5EF4-FFF2-40B4-BE49-F238E27FC236}">
                    <a16:creationId xmlns:a16="http://schemas.microsoft.com/office/drawing/2014/main" id="{E67BDBDC-F19E-406B-B8E2-0E2179EB9E4D}"/>
                  </a:ext>
                </a:extLst>
              </p:cNvPr>
              <p:cNvSpPr/>
              <p:nvPr/>
            </p:nvSpPr>
            <p:spPr>
              <a:xfrm>
                <a:off x="7477560" y="3384218"/>
                <a:ext cx="1834703" cy="1834703"/>
              </a:xfrm>
              <a:prstGeom prst="blockArc">
                <a:avLst>
                  <a:gd name="adj1" fmla="val 12399071"/>
                  <a:gd name="adj2" fmla="val 20021087"/>
                  <a:gd name="adj3" fmla="val 648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Block Arc 17">
                <a:extLst>
                  <a:ext uri="{FF2B5EF4-FFF2-40B4-BE49-F238E27FC236}">
                    <a16:creationId xmlns:a16="http://schemas.microsoft.com/office/drawing/2014/main" id="{330036F1-9DAC-4969-B3EF-83EF2CF63EB1}"/>
                  </a:ext>
                </a:extLst>
              </p:cNvPr>
              <p:cNvSpPr/>
              <p:nvPr/>
            </p:nvSpPr>
            <p:spPr>
              <a:xfrm>
                <a:off x="4416280" y="3384218"/>
                <a:ext cx="1834703" cy="1834703"/>
              </a:xfrm>
              <a:prstGeom prst="blockArc">
                <a:avLst>
                  <a:gd name="adj1" fmla="val 12399071"/>
                  <a:gd name="adj2" fmla="val 20021087"/>
                  <a:gd name="adj3" fmla="val 64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Block Arc 18">
                <a:extLst>
                  <a:ext uri="{FF2B5EF4-FFF2-40B4-BE49-F238E27FC236}">
                    <a16:creationId xmlns:a16="http://schemas.microsoft.com/office/drawing/2014/main" id="{E40E8946-5E4B-4C26-84C5-466244B4392C}"/>
                  </a:ext>
                </a:extLst>
              </p:cNvPr>
              <p:cNvSpPr/>
              <p:nvPr/>
            </p:nvSpPr>
            <p:spPr>
              <a:xfrm rot="10800000">
                <a:off x="5946920" y="2601320"/>
                <a:ext cx="1834703" cy="1834703"/>
              </a:xfrm>
              <a:prstGeom prst="blockArc">
                <a:avLst>
                  <a:gd name="adj1" fmla="val 12399071"/>
                  <a:gd name="adj2" fmla="val 20021087"/>
                  <a:gd name="adj3" fmla="val 648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Block Arc 160">
                <a:extLst>
                  <a:ext uri="{FF2B5EF4-FFF2-40B4-BE49-F238E27FC236}">
                    <a16:creationId xmlns:a16="http://schemas.microsoft.com/office/drawing/2014/main" id="{66238CEF-C54D-4BBA-BA3E-140CFFCE07D7}"/>
                  </a:ext>
                </a:extLst>
              </p:cNvPr>
              <p:cNvSpPr/>
              <p:nvPr/>
            </p:nvSpPr>
            <p:spPr>
              <a:xfrm rot="10800000">
                <a:off x="9008904" y="2601320"/>
                <a:ext cx="1834703" cy="1834703"/>
              </a:xfrm>
              <a:prstGeom prst="blockArc">
                <a:avLst>
                  <a:gd name="adj1" fmla="val 12399071"/>
                  <a:gd name="adj2" fmla="val 20021087"/>
                  <a:gd name="adj3" fmla="val 648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14" name="Rectangle 13">
              <a:extLst>
                <a:ext uri="{FF2B5EF4-FFF2-40B4-BE49-F238E27FC236}">
                  <a16:creationId xmlns:a16="http://schemas.microsoft.com/office/drawing/2014/main" id="{C1BD60E6-79DF-41AA-859E-722ADC1D512C}"/>
                </a:ext>
              </a:extLst>
            </p:cNvPr>
            <p:cNvSpPr/>
            <p:nvPr/>
          </p:nvSpPr>
          <p:spPr>
            <a:xfrm>
              <a:off x="9988709" y="3625806"/>
              <a:ext cx="1500659" cy="1180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TextBox 20">
            <a:extLst>
              <a:ext uri="{FF2B5EF4-FFF2-40B4-BE49-F238E27FC236}">
                <a16:creationId xmlns:a16="http://schemas.microsoft.com/office/drawing/2014/main" id="{A03AA2BC-49B1-466E-A167-64AEAF6946A3}"/>
              </a:ext>
            </a:extLst>
          </p:cNvPr>
          <p:cNvSpPr txBox="1"/>
          <p:nvPr/>
        </p:nvSpPr>
        <p:spPr>
          <a:xfrm>
            <a:off x="1724297" y="3500243"/>
            <a:ext cx="2017080" cy="723275"/>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r>
              <a:rPr lang="en-US" b="1" dirty="0">
                <a:solidFill>
                  <a:schemeClr val="bg1"/>
                </a:solidFill>
              </a:rPr>
              <a:t>Introduction</a:t>
            </a:r>
            <a:endParaRPr lang="en-US" sz="1400" b="1" dirty="0">
              <a:solidFill>
                <a:schemeClr val="bg1"/>
              </a:solidFill>
            </a:endParaRPr>
          </a:p>
          <a:p>
            <a:pPr marL="274320" lvl="0" indent="-274320">
              <a:spcBef>
                <a:spcPts val="600"/>
              </a:spcBef>
              <a:buClr>
                <a:schemeClr val="tx2"/>
              </a:buClr>
              <a:buSzPct val="73000"/>
              <a:buFont typeface="Wingdings 2"/>
              <a:buChar char=""/>
              <a:defRPr/>
            </a:pPr>
            <a:r>
              <a:rPr lang="en-US" b="1" dirty="0">
                <a:solidFill>
                  <a:schemeClr val="bg1"/>
                </a:solidFill>
              </a:rPr>
              <a:t>Motivation</a:t>
            </a:r>
          </a:p>
        </p:txBody>
      </p:sp>
      <p:sp>
        <p:nvSpPr>
          <p:cNvPr id="22" name="TextBox 21">
            <a:extLst>
              <a:ext uri="{FF2B5EF4-FFF2-40B4-BE49-F238E27FC236}">
                <a16:creationId xmlns:a16="http://schemas.microsoft.com/office/drawing/2014/main" id="{B7D88F9D-CB73-474B-89D7-AD94E11DE3D0}"/>
              </a:ext>
            </a:extLst>
          </p:cNvPr>
          <p:cNvSpPr txBox="1"/>
          <p:nvPr/>
        </p:nvSpPr>
        <p:spPr>
          <a:xfrm>
            <a:off x="2790215" y="5080847"/>
            <a:ext cx="2225917" cy="723275"/>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r>
              <a:rPr lang="en-US" b="1" dirty="0">
                <a:solidFill>
                  <a:schemeClr val="bg1"/>
                </a:solidFill>
              </a:rPr>
              <a:t>Objectives</a:t>
            </a:r>
          </a:p>
          <a:p>
            <a:pPr marL="274320" lvl="0" indent="-274320">
              <a:spcBef>
                <a:spcPts val="600"/>
              </a:spcBef>
              <a:buClr>
                <a:schemeClr val="tx2"/>
              </a:buClr>
              <a:buSzPct val="73000"/>
              <a:buFont typeface="Wingdings 2"/>
              <a:buChar char=""/>
              <a:defRPr/>
            </a:pPr>
            <a:r>
              <a:rPr lang="en-GB" b="1" dirty="0">
                <a:solidFill>
                  <a:schemeClr val="bg1"/>
                </a:solidFill>
              </a:rPr>
              <a:t>UML Diagrams</a:t>
            </a:r>
            <a:endParaRPr lang="en-US" b="1" dirty="0">
              <a:solidFill>
                <a:schemeClr val="bg1"/>
              </a:solidFill>
            </a:endParaRPr>
          </a:p>
        </p:txBody>
      </p:sp>
      <p:sp>
        <p:nvSpPr>
          <p:cNvPr id="24" name="TextBox 23">
            <a:extLst>
              <a:ext uri="{FF2B5EF4-FFF2-40B4-BE49-F238E27FC236}">
                <a16:creationId xmlns:a16="http://schemas.microsoft.com/office/drawing/2014/main" id="{4DA463E9-971E-4FD9-8048-9902F6E52023}"/>
              </a:ext>
            </a:extLst>
          </p:cNvPr>
          <p:cNvSpPr txBox="1"/>
          <p:nvPr/>
        </p:nvSpPr>
        <p:spPr>
          <a:xfrm>
            <a:off x="4542812" y="3202901"/>
            <a:ext cx="2001680" cy="1431161"/>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solidFill>
                <a:schemeClr val="bg1"/>
              </a:solidFill>
            </a:endParaRPr>
          </a:p>
          <a:p>
            <a:pPr marL="274320" indent="-274320">
              <a:spcBef>
                <a:spcPts val="600"/>
              </a:spcBef>
              <a:buClr>
                <a:schemeClr val="tx2"/>
              </a:buClr>
              <a:buSzPct val="73000"/>
              <a:buFont typeface="Wingdings 2"/>
              <a:buChar char=""/>
              <a:defRPr/>
            </a:pPr>
            <a:r>
              <a:rPr lang="en-US" b="1" dirty="0">
                <a:solidFill>
                  <a:schemeClr val="bg1"/>
                </a:solidFill>
              </a:rPr>
              <a:t>Screenshots</a:t>
            </a:r>
          </a:p>
          <a:p>
            <a:pPr marL="274320" lvl="0" indent="-274320">
              <a:spcBef>
                <a:spcPts val="600"/>
              </a:spcBef>
              <a:buClr>
                <a:schemeClr val="tx2"/>
              </a:buClr>
              <a:buSzPct val="73000"/>
              <a:buFont typeface="Wingdings 2"/>
              <a:buChar char=""/>
              <a:defRPr/>
            </a:pPr>
            <a:r>
              <a:rPr lang="en-US" b="1" dirty="0">
                <a:solidFill>
                  <a:schemeClr val="bg1"/>
                </a:solidFill>
              </a:rPr>
              <a:t>Specification</a:t>
            </a:r>
          </a:p>
          <a:p>
            <a:pPr marL="274320" lvl="0" indent="-274320">
              <a:spcBef>
                <a:spcPts val="600"/>
              </a:spcBef>
              <a:buClr>
                <a:schemeClr val="tx2"/>
              </a:buClr>
              <a:buSzPct val="73000"/>
              <a:buFont typeface="Wingdings 2"/>
              <a:buChar char=""/>
              <a:defRPr/>
            </a:pPr>
            <a:endParaRPr lang="en-US" b="1" dirty="0">
              <a:solidFill>
                <a:schemeClr val="bg1"/>
              </a:solidFill>
            </a:endParaRPr>
          </a:p>
        </p:txBody>
      </p:sp>
      <p:sp>
        <p:nvSpPr>
          <p:cNvPr id="25" name="TextBox 24">
            <a:extLst>
              <a:ext uri="{FF2B5EF4-FFF2-40B4-BE49-F238E27FC236}">
                <a16:creationId xmlns:a16="http://schemas.microsoft.com/office/drawing/2014/main" id="{FD5A2D58-DFEA-4468-8AB6-33217CB1C083}"/>
              </a:ext>
            </a:extLst>
          </p:cNvPr>
          <p:cNvSpPr txBox="1"/>
          <p:nvPr/>
        </p:nvSpPr>
        <p:spPr>
          <a:xfrm>
            <a:off x="7302138" y="3359654"/>
            <a:ext cx="2508068" cy="723275"/>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solidFill>
                <a:schemeClr val="bg1"/>
              </a:solidFill>
            </a:endParaRPr>
          </a:p>
          <a:p>
            <a:pPr marL="274320" lvl="0" indent="-274320">
              <a:spcBef>
                <a:spcPts val="600"/>
              </a:spcBef>
              <a:buClr>
                <a:schemeClr val="tx2"/>
              </a:buClr>
              <a:buSzPct val="73000"/>
              <a:buFont typeface="Wingdings 2"/>
              <a:buChar char=""/>
              <a:defRPr/>
            </a:pPr>
            <a:r>
              <a:rPr lang="en-US" b="1" dirty="0">
                <a:solidFill>
                  <a:schemeClr val="bg1"/>
                </a:solidFill>
              </a:rPr>
              <a:t>Conclusion</a:t>
            </a:r>
          </a:p>
        </p:txBody>
      </p:sp>
      <p:sp>
        <p:nvSpPr>
          <p:cNvPr id="28" name="TextBox 27">
            <a:extLst>
              <a:ext uri="{FF2B5EF4-FFF2-40B4-BE49-F238E27FC236}">
                <a16:creationId xmlns:a16="http://schemas.microsoft.com/office/drawing/2014/main" id="{4DA463E9-971E-4FD9-8048-9902F6E52023}"/>
              </a:ext>
            </a:extLst>
          </p:cNvPr>
          <p:cNvSpPr txBox="1"/>
          <p:nvPr/>
        </p:nvSpPr>
        <p:spPr>
          <a:xfrm>
            <a:off x="5988435" y="4530958"/>
            <a:ext cx="2201976" cy="1785104"/>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solidFill>
                <a:schemeClr val="bg1"/>
              </a:solidFill>
            </a:endParaRPr>
          </a:p>
          <a:p>
            <a:pPr marL="274320" indent="-274320">
              <a:spcBef>
                <a:spcPts val="600"/>
              </a:spcBef>
              <a:buClr>
                <a:schemeClr val="tx2"/>
              </a:buClr>
              <a:buSzPct val="73000"/>
              <a:buFont typeface="Wingdings 2"/>
              <a:buChar char=""/>
              <a:defRPr/>
            </a:pPr>
            <a:endParaRPr lang="en-US" b="1" dirty="0">
              <a:solidFill>
                <a:schemeClr val="bg1"/>
              </a:solidFill>
            </a:endParaRPr>
          </a:p>
          <a:p>
            <a:pPr marL="274320" indent="-274320">
              <a:spcBef>
                <a:spcPts val="600"/>
              </a:spcBef>
              <a:buClr>
                <a:schemeClr val="tx2"/>
              </a:buClr>
              <a:buSzPct val="73000"/>
              <a:buFont typeface="Wingdings 2"/>
              <a:buChar char=""/>
              <a:defRPr/>
            </a:pPr>
            <a:endParaRPr lang="en-US" b="1" dirty="0">
              <a:solidFill>
                <a:schemeClr val="bg1"/>
              </a:solidFill>
            </a:endParaRPr>
          </a:p>
          <a:p>
            <a:pPr marL="274320" indent="-274320">
              <a:spcBef>
                <a:spcPts val="600"/>
              </a:spcBef>
              <a:buClr>
                <a:schemeClr val="tx2"/>
              </a:buClr>
              <a:buSzPct val="73000"/>
              <a:buFont typeface="Wingdings 2"/>
              <a:buChar char=""/>
              <a:defRPr/>
            </a:pPr>
            <a:r>
              <a:rPr lang="en-US" b="1" dirty="0">
                <a:solidFill>
                  <a:schemeClr val="bg1"/>
                </a:solidFill>
              </a:rPr>
              <a:t>Advantages</a:t>
            </a:r>
          </a:p>
          <a:p>
            <a:pPr marL="274320" lvl="0" indent="-274320">
              <a:spcBef>
                <a:spcPts val="600"/>
              </a:spcBef>
              <a:buClr>
                <a:schemeClr val="tx2"/>
              </a:buClr>
              <a:buSzPct val="73000"/>
              <a:buFont typeface="Wingdings 2"/>
              <a:buChar char=""/>
              <a:defRPr/>
            </a:pPr>
            <a:endParaRPr lang="en-US" b="1" dirty="0">
              <a:solidFill>
                <a:schemeClr val="bg1"/>
              </a:solidFill>
            </a:endParaRPr>
          </a:p>
        </p:txBody>
      </p:sp>
      <p:sp>
        <p:nvSpPr>
          <p:cNvPr id="29" name="TextBox 28">
            <a:extLst>
              <a:ext uri="{FF2B5EF4-FFF2-40B4-BE49-F238E27FC236}">
                <a16:creationId xmlns:a16="http://schemas.microsoft.com/office/drawing/2014/main" id="{4DA463E9-971E-4FD9-8048-9902F6E52023}"/>
              </a:ext>
            </a:extLst>
          </p:cNvPr>
          <p:cNvSpPr txBox="1"/>
          <p:nvPr/>
        </p:nvSpPr>
        <p:spPr>
          <a:xfrm>
            <a:off x="9367360" y="3964902"/>
            <a:ext cx="2201976" cy="2062103"/>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solidFill>
                <a:schemeClr val="bg1"/>
              </a:solidFill>
            </a:endParaRPr>
          </a:p>
          <a:p>
            <a:pPr marL="274320" lvl="0" indent="-274320">
              <a:spcBef>
                <a:spcPts val="600"/>
              </a:spcBef>
              <a:buClr>
                <a:schemeClr val="tx2"/>
              </a:buClr>
              <a:buSzPct val="73000"/>
              <a:buFont typeface="Wingdings 2"/>
              <a:buChar char=""/>
              <a:defRPr/>
            </a:pPr>
            <a:r>
              <a:rPr lang="en-US" b="1" dirty="0">
                <a:solidFill>
                  <a:schemeClr val="bg1"/>
                </a:solidFill>
              </a:rPr>
              <a:t>Future Enhancement</a:t>
            </a:r>
          </a:p>
          <a:p>
            <a:pPr marL="274320" indent="-274320">
              <a:spcBef>
                <a:spcPts val="600"/>
              </a:spcBef>
              <a:buClr>
                <a:schemeClr val="tx2"/>
              </a:buClr>
              <a:buSzPct val="73000"/>
              <a:buFont typeface="Wingdings 2"/>
              <a:buChar char=""/>
              <a:defRPr/>
            </a:pPr>
            <a:r>
              <a:rPr lang="en-US" b="1" dirty="0">
                <a:solidFill>
                  <a:schemeClr val="bg1"/>
                </a:solidFill>
              </a:rPr>
              <a:t>References</a:t>
            </a:r>
          </a:p>
          <a:p>
            <a:pPr marL="274320" indent="-274320">
              <a:spcBef>
                <a:spcPts val="600"/>
              </a:spcBef>
              <a:buClr>
                <a:schemeClr val="tx2"/>
              </a:buClr>
              <a:buSzPct val="73000"/>
              <a:buFont typeface="Wingdings 2"/>
              <a:buChar char=""/>
              <a:defRPr/>
            </a:pPr>
            <a:endParaRPr lang="en-US" b="1" dirty="0">
              <a:solidFill>
                <a:schemeClr val="bg1"/>
              </a:solidFill>
            </a:endParaRPr>
          </a:p>
          <a:p>
            <a:pPr marL="274320" lvl="0" indent="-274320">
              <a:spcBef>
                <a:spcPts val="600"/>
              </a:spcBef>
              <a:buClr>
                <a:schemeClr val="tx2"/>
              </a:buClr>
              <a:buSzPct val="73000"/>
              <a:buFont typeface="Wingdings 2"/>
              <a:buChar char=""/>
              <a:defRPr/>
            </a:pPr>
            <a:endParaRPr lang="en-US" b="1" dirty="0">
              <a:solidFill>
                <a:schemeClr val="bg1"/>
              </a:solidFill>
            </a:endParaRPr>
          </a:p>
        </p:txBody>
      </p:sp>
      <p:sp>
        <p:nvSpPr>
          <p:cNvPr id="30" name="Rectangle 29"/>
          <p:cNvSpPr/>
          <p:nvPr/>
        </p:nvSpPr>
        <p:spPr>
          <a:xfrm>
            <a:off x="5983597" y="4929442"/>
            <a:ext cx="1949252" cy="1077218"/>
          </a:xfrm>
          <a:prstGeom prst="rect">
            <a:avLst/>
          </a:prstGeom>
        </p:spPr>
        <p:txBody>
          <a:bodyPr wrap="none">
            <a:spAutoFit/>
          </a:bodyPr>
          <a:lstStyle/>
          <a:p>
            <a:pPr marL="274320" lvl="0" indent="-274320">
              <a:spcBef>
                <a:spcPts val="600"/>
              </a:spcBef>
              <a:buClr>
                <a:schemeClr val="tx2"/>
              </a:buClr>
              <a:buSzPct val="73000"/>
              <a:buFont typeface="Wingdings 2"/>
              <a:buChar char=""/>
              <a:defRPr/>
            </a:pPr>
            <a:r>
              <a:rPr lang="en-GB" b="1" dirty="0">
                <a:solidFill>
                  <a:schemeClr val="bg1"/>
                </a:solidFill>
              </a:rPr>
              <a:t>S/W and H/W </a:t>
            </a:r>
          </a:p>
          <a:p>
            <a:pPr marL="274320" lvl="0" indent="-274320">
              <a:spcBef>
                <a:spcPts val="600"/>
              </a:spcBef>
              <a:buClr>
                <a:schemeClr val="tx2"/>
              </a:buClr>
              <a:buSzPct val="73000"/>
              <a:defRPr/>
            </a:pPr>
            <a:r>
              <a:rPr lang="en-GB" b="1" dirty="0">
                <a:solidFill>
                  <a:schemeClr val="bg1"/>
                </a:solidFill>
              </a:rPr>
              <a:t>     Requirement</a:t>
            </a:r>
          </a:p>
          <a:p>
            <a:pPr marL="274320" lvl="0" indent="-274320">
              <a:spcBef>
                <a:spcPts val="600"/>
              </a:spcBef>
              <a:buClr>
                <a:schemeClr val="tx2"/>
              </a:buClr>
              <a:buSzPct val="73000"/>
              <a:defRPr/>
            </a:pPr>
            <a:endParaRPr lang="en-GB" b="1" dirty="0">
              <a:solidFill>
                <a:schemeClr val="bg1"/>
              </a:solidFill>
            </a:endParaRPr>
          </a:p>
        </p:txBody>
      </p:sp>
      <p:sp>
        <p:nvSpPr>
          <p:cNvPr id="31" name="Rectangle 30"/>
          <p:cNvSpPr/>
          <p:nvPr/>
        </p:nvSpPr>
        <p:spPr>
          <a:xfrm>
            <a:off x="7323780" y="3374963"/>
            <a:ext cx="2090316" cy="369332"/>
          </a:xfrm>
          <a:prstGeom prst="rect">
            <a:avLst/>
          </a:prstGeom>
        </p:spPr>
        <p:txBody>
          <a:bodyPr wrap="none">
            <a:spAutoFit/>
          </a:bodyPr>
          <a:lstStyle/>
          <a:p>
            <a:pPr marL="274320" lvl="0" indent="-274320">
              <a:spcBef>
                <a:spcPts val="600"/>
              </a:spcBef>
              <a:buClr>
                <a:schemeClr val="tx2"/>
              </a:buClr>
              <a:buSzPct val="73000"/>
              <a:buFont typeface="Wingdings 2"/>
              <a:buChar char=""/>
              <a:defRPr/>
            </a:pPr>
            <a:r>
              <a:rPr lang="en-US" b="1" dirty="0">
                <a:solidFill>
                  <a:schemeClr val="bg1"/>
                </a:solidFill>
              </a:rPr>
              <a:t>Disadvantages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F851DC-541F-71D6-4F94-47F766176228}"/>
              </a:ext>
            </a:extLst>
          </p:cNvPr>
          <p:cNvPicPr>
            <a:picLocks noChangeAspect="1"/>
          </p:cNvPicPr>
          <p:nvPr/>
        </p:nvPicPr>
        <p:blipFill>
          <a:blip r:embed="rId2"/>
          <a:stretch>
            <a:fillRect/>
          </a:stretch>
        </p:blipFill>
        <p:spPr>
          <a:xfrm>
            <a:off x="14883" y="0"/>
            <a:ext cx="5890618" cy="3321582"/>
          </a:xfrm>
          <a:prstGeom prst="rect">
            <a:avLst/>
          </a:prstGeom>
        </p:spPr>
      </p:pic>
      <p:pic>
        <p:nvPicPr>
          <p:cNvPr id="6" name="Picture 5">
            <a:extLst>
              <a:ext uri="{FF2B5EF4-FFF2-40B4-BE49-F238E27FC236}">
                <a16:creationId xmlns:a16="http://schemas.microsoft.com/office/drawing/2014/main" id="{16AEA9FA-C9F4-0A46-3FAE-94EBF1434166}"/>
              </a:ext>
            </a:extLst>
          </p:cNvPr>
          <p:cNvPicPr>
            <a:picLocks noChangeAspect="1"/>
          </p:cNvPicPr>
          <p:nvPr/>
        </p:nvPicPr>
        <p:blipFill>
          <a:blip r:embed="rId3"/>
          <a:stretch>
            <a:fillRect/>
          </a:stretch>
        </p:blipFill>
        <p:spPr>
          <a:xfrm>
            <a:off x="0" y="3534744"/>
            <a:ext cx="5907918" cy="3321582"/>
          </a:xfrm>
          <a:prstGeom prst="rect">
            <a:avLst/>
          </a:prstGeom>
        </p:spPr>
      </p:pic>
      <p:pic>
        <p:nvPicPr>
          <p:cNvPr id="8" name="Picture 7">
            <a:extLst>
              <a:ext uri="{FF2B5EF4-FFF2-40B4-BE49-F238E27FC236}">
                <a16:creationId xmlns:a16="http://schemas.microsoft.com/office/drawing/2014/main" id="{E3BDB986-8044-FBE4-F61D-872FF0399D98}"/>
              </a:ext>
            </a:extLst>
          </p:cNvPr>
          <p:cNvPicPr>
            <a:picLocks noChangeAspect="1"/>
          </p:cNvPicPr>
          <p:nvPr/>
        </p:nvPicPr>
        <p:blipFill>
          <a:blip r:embed="rId4"/>
          <a:stretch>
            <a:fillRect/>
          </a:stretch>
        </p:blipFill>
        <p:spPr>
          <a:xfrm>
            <a:off x="6096000" y="1673"/>
            <a:ext cx="6096000" cy="3319909"/>
          </a:xfrm>
          <a:prstGeom prst="rect">
            <a:avLst/>
          </a:prstGeom>
        </p:spPr>
      </p:pic>
      <p:pic>
        <p:nvPicPr>
          <p:cNvPr id="5" name="Picture 4">
            <a:extLst>
              <a:ext uri="{FF2B5EF4-FFF2-40B4-BE49-F238E27FC236}">
                <a16:creationId xmlns:a16="http://schemas.microsoft.com/office/drawing/2014/main" id="{613C13E1-2C1C-BA38-2876-7A48536EB210}"/>
              </a:ext>
            </a:extLst>
          </p:cNvPr>
          <p:cNvPicPr>
            <a:picLocks noChangeAspect="1"/>
          </p:cNvPicPr>
          <p:nvPr/>
        </p:nvPicPr>
        <p:blipFill>
          <a:blip r:embed="rId5"/>
          <a:stretch>
            <a:fillRect/>
          </a:stretch>
        </p:blipFill>
        <p:spPr>
          <a:xfrm>
            <a:off x="6096000" y="3534744"/>
            <a:ext cx="6096000" cy="3308194"/>
          </a:xfrm>
          <a:prstGeom prst="rect">
            <a:avLst/>
          </a:prstGeom>
        </p:spPr>
      </p:pic>
    </p:spTree>
    <p:extLst>
      <p:ext uri="{BB962C8B-B14F-4D97-AF65-F5344CB8AC3E}">
        <p14:creationId xmlns:p14="http://schemas.microsoft.com/office/powerpoint/2010/main" val="14757390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C705268-9741-C07F-33B7-52F428A9A8D9}"/>
              </a:ext>
            </a:extLst>
          </p:cNvPr>
          <p:cNvPicPr>
            <a:picLocks noChangeAspect="1"/>
          </p:cNvPicPr>
          <p:nvPr/>
        </p:nvPicPr>
        <p:blipFill>
          <a:blip r:embed="rId2"/>
          <a:stretch>
            <a:fillRect/>
          </a:stretch>
        </p:blipFill>
        <p:spPr>
          <a:xfrm>
            <a:off x="11907" y="0"/>
            <a:ext cx="12180093" cy="6858000"/>
          </a:xfrm>
          <a:prstGeom prst="rect">
            <a:avLst/>
          </a:prstGeom>
        </p:spPr>
      </p:pic>
    </p:spTree>
    <p:extLst>
      <p:ext uri="{BB962C8B-B14F-4D97-AF65-F5344CB8AC3E}">
        <p14:creationId xmlns:p14="http://schemas.microsoft.com/office/powerpoint/2010/main" val="27635146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5889A89-A13A-BC31-62CA-6DEBAA26F094}"/>
              </a:ext>
            </a:extLst>
          </p:cNvPr>
          <p:cNvPicPr>
            <a:picLocks noChangeAspect="1"/>
          </p:cNvPicPr>
          <p:nvPr/>
        </p:nvPicPr>
        <p:blipFill>
          <a:blip r:embed="rId2"/>
          <a:stretch>
            <a:fillRect/>
          </a:stretch>
        </p:blipFill>
        <p:spPr>
          <a:xfrm>
            <a:off x="1488" y="3428999"/>
            <a:ext cx="5865912" cy="3429000"/>
          </a:xfrm>
          <a:prstGeom prst="rect">
            <a:avLst/>
          </a:prstGeom>
        </p:spPr>
      </p:pic>
      <p:pic>
        <p:nvPicPr>
          <p:cNvPr id="9" name="Picture 8">
            <a:extLst>
              <a:ext uri="{FF2B5EF4-FFF2-40B4-BE49-F238E27FC236}">
                <a16:creationId xmlns:a16="http://schemas.microsoft.com/office/drawing/2014/main" id="{F6C633C1-084F-EBF3-8599-B25EFBDABE1D}"/>
              </a:ext>
            </a:extLst>
          </p:cNvPr>
          <p:cNvPicPr>
            <a:picLocks noChangeAspect="1"/>
          </p:cNvPicPr>
          <p:nvPr/>
        </p:nvPicPr>
        <p:blipFill>
          <a:blip r:embed="rId3"/>
          <a:stretch>
            <a:fillRect/>
          </a:stretch>
        </p:blipFill>
        <p:spPr>
          <a:xfrm>
            <a:off x="6096001" y="0"/>
            <a:ext cx="6096000" cy="3306062"/>
          </a:xfrm>
          <a:prstGeom prst="rect">
            <a:avLst/>
          </a:prstGeom>
        </p:spPr>
      </p:pic>
      <p:pic>
        <p:nvPicPr>
          <p:cNvPr id="11" name="Picture 10">
            <a:extLst>
              <a:ext uri="{FF2B5EF4-FFF2-40B4-BE49-F238E27FC236}">
                <a16:creationId xmlns:a16="http://schemas.microsoft.com/office/drawing/2014/main" id="{4BB0404A-BABD-8E75-A35C-6EEB9CC488BD}"/>
              </a:ext>
            </a:extLst>
          </p:cNvPr>
          <p:cNvPicPr>
            <a:picLocks noChangeAspect="1"/>
          </p:cNvPicPr>
          <p:nvPr/>
        </p:nvPicPr>
        <p:blipFill>
          <a:blip r:embed="rId4"/>
          <a:stretch>
            <a:fillRect/>
          </a:stretch>
        </p:blipFill>
        <p:spPr>
          <a:xfrm>
            <a:off x="10418" y="0"/>
            <a:ext cx="5865912" cy="3305224"/>
          </a:xfrm>
          <a:prstGeom prst="rect">
            <a:avLst/>
          </a:prstGeom>
        </p:spPr>
      </p:pic>
      <p:pic>
        <p:nvPicPr>
          <p:cNvPr id="13" name="Picture 12">
            <a:extLst>
              <a:ext uri="{FF2B5EF4-FFF2-40B4-BE49-F238E27FC236}">
                <a16:creationId xmlns:a16="http://schemas.microsoft.com/office/drawing/2014/main" id="{1572B7CA-BA0A-F1B5-FEF2-237831794F5F}"/>
              </a:ext>
            </a:extLst>
          </p:cNvPr>
          <p:cNvPicPr>
            <a:picLocks noChangeAspect="1"/>
          </p:cNvPicPr>
          <p:nvPr/>
        </p:nvPicPr>
        <p:blipFill>
          <a:blip r:embed="rId5"/>
          <a:stretch>
            <a:fillRect/>
          </a:stretch>
        </p:blipFill>
        <p:spPr>
          <a:xfrm>
            <a:off x="6096000" y="3429000"/>
            <a:ext cx="6076652" cy="34290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9F04DE-C4DD-E027-3D90-BDD7F807B628}"/>
              </a:ext>
            </a:extLst>
          </p:cNvPr>
          <p:cNvPicPr>
            <a:picLocks noChangeAspect="1"/>
          </p:cNvPicPr>
          <p:nvPr/>
        </p:nvPicPr>
        <p:blipFill>
          <a:blip r:embed="rId2"/>
          <a:stretch>
            <a:fillRect/>
          </a:stretch>
        </p:blipFill>
        <p:spPr>
          <a:xfrm>
            <a:off x="1" y="0"/>
            <a:ext cx="5970586" cy="3326220"/>
          </a:xfrm>
          <a:prstGeom prst="rect">
            <a:avLst/>
          </a:prstGeom>
        </p:spPr>
      </p:pic>
      <p:pic>
        <p:nvPicPr>
          <p:cNvPr id="6" name="Picture 5">
            <a:extLst>
              <a:ext uri="{FF2B5EF4-FFF2-40B4-BE49-F238E27FC236}">
                <a16:creationId xmlns:a16="http://schemas.microsoft.com/office/drawing/2014/main" id="{F100FF9F-9D98-E6A9-18EA-031F5ED86198}"/>
              </a:ext>
            </a:extLst>
          </p:cNvPr>
          <p:cNvPicPr>
            <a:picLocks noChangeAspect="1"/>
          </p:cNvPicPr>
          <p:nvPr/>
        </p:nvPicPr>
        <p:blipFill>
          <a:blip r:embed="rId3"/>
          <a:stretch>
            <a:fillRect/>
          </a:stretch>
        </p:blipFill>
        <p:spPr>
          <a:xfrm>
            <a:off x="6086981" y="0"/>
            <a:ext cx="6081206" cy="3326219"/>
          </a:xfrm>
          <a:prstGeom prst="rect">
            <a:avLst/>
          </a:prstGeom>
        </p:spPr>
      </p:pic>
      <p:pic>
        <p:nvPicPr>
          <p:cNvPr id="9" name="Picture 8">
            <a:extLst>
              <a:ext uri="{FF2B5EF4-FFF2-40B4-BE49-F238E27FC236}">
                <a16:creationId xmlns:a16="http://schemas.microsoft.com/office/drawing/2014/main" id="{EB106048-0513-6690-97EC-FBE31222D162}"/>
              </a:ext>
            </a:extLst>
          </p:cNvPr>
          <p:cNvPicPr>
            <a:picLocks noChangeAspect="1"/>
          </p:cNvPicPr>
          <p:nvPr/>
        </p:nvPicPr>
        <p:blipFill>
          <a:blip r:embed="rId4"/>
          <a:stretch>
            <a:fillRect/>
          </a:stretch>
        </p:blipFill>
        <p:spPr>
          <a:xfrm>
            <a:off x="-1" y="3531780"/>
            <a:ext cx="5970585" cy="3326220"/>
          </a:xfrm>
          <a:prstGeom prst="rect">
            <a:avLst/>
          </a:prstGeom>
        </p:spPr>
      </p:pic>
      <p:pic>
        <p:nvPicPr>
          <p:cNvPr id="11" name="Picture 10">
            <a:extLst>
              <a:ext uri="{FF2B5EF4-FFF2-40B4-BE49-F238E27FC236}">
                <a16:creationId xmlns:a16="http://schemas.microsoft.com/office/drawing/2014/main" id="{845E8FC2-5F23-8A8B-A348-6A148AD67687}"/>
              </a:ext>
            </a:extLst>
          </p:cNvPr>
          <p:cNvPicPr>
            <a:picLocks noChangeAspect="1"/>
          </p:cNvPicPr>
          <p:nvPr/>
        </p:nvPicPr>
        <p:blipFill>
          <a:blip r:embed="rId5"/>
          <a:stretch>
            <a:fillRect/>
          </a:stretch>
        </p:blipFill>
        <p:spPr>
          <a:xfrm>
            <a:off x="6096000" y="3530106"/>
            <a:ext cx="6095999" cy="3326220"/>
          </a:xfrm>
          <a:prstGeom prst="rect">
            <a:avLst/>
          </a:prstGeom>
        </p:spPr>
      </p:pic>
    </p:spTree>
    <p:extLst>
      <p:ext uri="{BB962C8B-B14F-4D97-AF65-F5344CB8AC3E}">
        <p14:creationId xmlns:p14="http://schemas.microsoft.com/office/powerpoint/2010/main" val="39177818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E1C188-FCA1-BA62-2739-80E115AD02E7}"/>
              </a:ext>
            </a:extLst>
          </p:cNvPr>
          <p:cNvPicPr>
            <a:picLocks noChangeAspect="1"/>
          </p:cNvPicPr>
          <p:nvPr/>
        </p:nvPicPr>
        <p:blipFill>
          <a:blip r:embed="rId2"/>
          <a:stretch>
            <a:fillRect/>
          </a:stretch>
        </p:blipFill>
        <p:spPr>
          <a:xfrm>
            <a:off x="0" y="0"/>
            <a:ext cx="6096000" cy="3429000"/>
          </a:xfrm>
          <a:prstGeom prst="rect">
            <a:avLst/>
          </a:prstGeom>
        </p:spPr>
      </p:pic>
      <p:pic>
        <p:nvPicPr>
          <p:cNvPr id="6" name="Picture 5">
            <a:extLst>
              <a:ext uri="{FF2B5EF4-FFF2-40B4-BE49-F238E27FC236}">
                <a16:creationId xmlns:a16="http://schemas.microsoft.com/office/drawing/2014/main" id="{29EB15DD-CE51-23DF-5891-004927364E70}"/>
              </a:ext>
            </a:extLst>
          </p:cNvPr>
          <p:cNvPicPr>
            <a:picLocks noChangeAspect="1"/>
          </p:cNvPicPr>
          <p:nvPr/>
        </p:nvPicPr>
        <p:blipFill>
          <a:blip r:embed="rId3"/>
          <a:stretch>
            <a:fillRect/>
          </a:stretch>
        </p:blipFill>
        <p:spPr>
          <a:xfrm>
            <a:off x="0" y="3556000"/>
            <a:ext cx="6096000" cy="3300326"/>
          </a:xfrm>
          <a:prstGeom prst="rect">
            <a:avLst/>
          </a:prstGeom>
        </p:spPr>
      </p:pic>
      <p:pic>
        <p:nvPicPr>
          <p:cNvPr id="8" name="Picture 7">
            <a:extLst>
              <a:ext uri="{FF2B5EF4-FFF2-40B4-BE49-F238E27FC236}">
                <a16:creationId xmlns:a16="http://schemas.microsoft.com/office/drawing/2014/main" id="{4FF63F5D-73F5-6D1A-E13B-5E3D740EDFB5}"/>
              </a:ext>
            </a:extLst>
          </p:cNvPr>
          <p:cNvPicPr>
            <a:picLocks noChangeAspect="1"/>
          </p:cNvPicPr>
          <p:nvPr/>
        </p:nvPicPr>
        <p:blipFill>
          <a:blip r:embed="rId4"/>
          <a:stretch>
            <a:fillRect/>
          </a:stretch>
        </p:blipFill>
        <p:spPr>
          <a:xfrm>
            <a:off x="6226629" y="1673"/>
            <a:ext cx="5965370" cy="3427327"/>
          </a:xfrm>
          <a:prstGeom prst="rect">
            <a:avLst/>
          </a:prstGeom>
        </p:spPr>
      </p:pic>
      <p:pic>
        <p:nvPicPr>
          <p:cNvPr id="10" name="Picture 9">
            <a:extLst>
              <a:ext uri="{FF2B5EF4-FFF2-40B4-BE49-F238E27FC236}">
                <a16:creationId xmlns:a16="http://schemas.microsoft.com/office/drawing/2014/main" id="{05E2D7F0-B82E-89FC-4F3D-9CFB6EFF2CB5}"/>
              </a:ext>
            </a:extLst>
          </p:cNvPr>
          <p:cNvPicPr>
            <a:picLocks noChangeAspect="1"/>
          </p:cNvPicPr>
          <p:nvPr/>
        </p:nvPicPr>
        <p:blipFill>
          <a:blip r:embed="rId5"/>
          <a:stretch>
            <a:fillRect/>
          </a:stretch>
        </p:blipFill>
        <p:spPr>
          <a:xfrm>
            <a:off x="6234664" y="3556001"/>
            <a:ext cx="5957335" cy="3302000"/>
          </a:xfrm>
          <a:prstGeom prst="rect">
            <a:avLst/>
          </a:prstGeom>
        </p:spPr>
      </p:pic>
    </p:spTree>
    <p:extLst>
      <p:ext uri="{BB962C8B-B14F-4D97-AF65-F5344CB8AC3E}">
        <p14:creationId xmlns:p14="http://schemas.microsoft.com/office/powerpoint/2010/main" val="24445581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pPr algn="ctr"/>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Specification</a:t>
            </a:r>
            <a:endParaRPr lang="ko-KR" altLang="en-US" sz="4800" b="1" dirty="0">
              <a:solidFill>
                <a:schemeClr val="accent1">
                  <a:lumMod val="40000"/>
                  <a:lumOff val="60000"/>
                </a:schemeClr>
              </a:solidFill>
              <a:latin typeface="+mj-lt"/>
              <a:cs typeface="Arial" pitchFamily="34" charset="0"/>
            </a:endParaRPr>
          </a:p>
        </p:txBody>
      </p:sp>
      <p:sp>
        <p:nvSpPr>
          <p:cNvPr id="5" name="TextBox 4">
            <a:extLst>
              <a:ext uri="{FF2B5EF4-FFF2-40B4-BE49-F238E27FC236}">
                <a16:creationId xmlns:a16="http://schemas.microsoft.com/office/drawing/2014/main" id="{81637828-380D-4ECF-8370-65FACB7001D9}"/>
              </a:ext>
            </a:extLst>
          </p:cNvPr>
          <p:cNvSpPr txBox="1"/>
          <p:nvPr/>
        </p:nvSpPr>
        <p:spPr>
          <a:xfrm>
            <a:off x="5742087" y="1166842"/>
            <a:ext cx="5966588" cy="4893647"/>
          </a:xfrm>
          <a:prstGeom prst="rect">
            <a:avLst/>
          </a:prstGeom>
          <a:noFill/>
        </p:spPr>
        <p:txBody>
          <a:bodyPr wrap="square" rtlCol="0">
            <a:spAutoFit/>
          </a:bodyPr>
          <a:lstStyle/>
          <a:p>
            <a:pPr lvl="0" algn="just"/>
            <a:r>
              <a:rPr lang="en-US" sz="2400" b="0" i="0" u="none" strike="noStrike" baseline="0" dirty="0">
                <a:solidFill>
                  <a:schemeClr val="bg1"/>
                </a:solidFill>
                <a:latin typeface="Times New Roman" panose="02020603050405020304" pitchFamily="18" charset="0"/>
              </a:rPr>
              <a:t>This project discussed the tool and technology used in developing the proposed system (the system has a front end by REACT to display the content structure and a back end of database using MySQL and Spring Boot i.e. J2EE). </a:t>
            </a:r>
          </a:p>
          <a:p>
            <a:pPr lvl="0" algn="just"/>
            <a:r>
              <a:rPr lang="en-US" sz="2400" b="0" i="0" u="none" strike="noStrike" baseline="0" dirty="0">
                <a:solidFill>
                  <a:schemeClr val="bg1"/>
                </a:solidFill>
                <a:latin typeface="Times New Roman" panose="02020603050405020304" pitchFamily="18" charset="0"/>
              </a:rPr>
              <a:t>A number of development methodologies were discussed and why one of the methodologies was chosen for this project. Methods used to gather the requirement specification was also discussed and how the researcher will use this as a guideline in developing the proposed system. </a:t>
            </a:r>
            <a:r>
              <a:rPr lang="en-US" sz="2400" b="1" dirty="0">
                <a:solidFill>
                  <a:schemeClr val="bg1"/>
                </a:solidFill>
              </a:rPr>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901338" y="258121"/>
            <a:ext cx="10071462" cy="769441"/>
          </a:xfrm>
          <a:prstGeom prst="rect">
            <a:avLst/>
          </a:prstGeom>
          <a:noFill/>
        </p:spPr>
        <p:txBody>
          <a:bodyPr wrap="square" rtlCol="0" anchor="ctr">
            <a:spAutoFit/>
          </a:bodyPr>
          <a:lstStyle/>
          <a:p>
            <a:pPr algn="ctr"/>
            <a:r>
              <a:rPr lang="en-GB" altLang="ko-KR" sz="4400" b="1" dirty="0">
                <a:solidFill>
                  <a:schemeClr val="accent1">
                    <a:lumMod val="40000"/>
                    <a:lumOff val="60000"/>
                  </a:schemeClr>
                </a:solidFill>
                <a:latin typeface="+mj-lt"/>
                <a:cs typeface="Arial" pitchFamily="34" charset="0"/>
              </a:rPr>
              <a:t>        S/W and H/W Requirements</a:t>
            </a:r>
            <a:endParaRPr lang="ko-KR" altLang="en-US" sz="4400" b="1" dirty="0">
              <a:solidFill>
                <a:schemeClr val="accent1">
                  <a:lumMod val="40000"/>
                  <a:lumOff val="60000"/>
                </a:schemeClr>
              </a:solidFill>
              <a:latin typeface="+mj-lt"/>
              <a:cs typeface="Arial" pitchFamily="34" charset="0"/>
            </a:endParaRPr>
          </a:p>
        </p:txBody>
      </p:sp>
      <p:sp>
        <p:nvSpPr>
          <p:cNvPr id="3" name="TextBox 2">
            <a:extLst>
              <a:ext uri="{FF2B5EF4-FFF2-40B4-BE49-F238E27FC236}">
                <a16:creationId xmlns:a16="http://schemas.microsoft.com/office/drawing/2014/main" id="{81637828-380D-4ECF-8370-65FACB7001D9}"/>
              </a:ext>
            </a:extLst>
          </p:cNvPr>
          <p:cNvSpPr txBox="1"/>
          <p:nvPr/>
        </p:nvSpPr>
        <p:spPr>
          <a:xfrm>
            <a:off x="6168810" y="1551297"/>
            <a:ext cx="5966588" cy="4247317"/>
          </a:xfrm>
          <a:prstGeom prst="rect">
            <a:avLst/>
          </a:prstGeom>
          <a:noFill/>
        </p:spPr>
        <p:txBody>
          <a:bodyPr wrap="square" rtlCol="0">
            <a:spAutoFit/>
          </a:bodyPr>
          <a:lstStyle/>
          <a:p>
            <a:r>
              <a:rPr lang="en-US" u="sng" dirty="0">
                <a:solidFill>
                  <a:schemeClr val="bg1"/>
                </a:solidFill>
              </a:rPr>
              <a:t>Server Side:</a:t>
            </a:r>
            <a:endParaRPr lang="en-US" dirty="0">
              <a:solidFill>
                <a:schemeClr val="bg1"/>
              </a:solidFill>
            </a:endParaRPr>
          </a:p>
          <a:p>
            <a:r>
              <a:rPr lang="en-US" dirty="0">
                <a:solidFill>
                  <a:schemeClr val="bg1"/>
                </a:solidFill>
              </a:rPr>
              <a:t> </a:t>
            </a:r>
          </a:p>
          <a:p>
            <a:r>
              <a:rPr lang="en-US" b="1" dirty="0">
                <a:solidFill>
                  <a:schemeClr val="bg1"/>
                </a:solidFill>
              </a:rPr>
              <a:t>Processor: </a:t>
            </a:r>
            <a:r>
              <a:rPr lang="en-US" dirty="0">
                <a:solidFill>
                  <a:schemeClr val="bg1"/>
                </a:solidFill>
              </a:rPr>
              <a:t>Intel® Xeon® processor 3500 series</a:t>
            </a:r>
          </a:p>
          <a:p>
            <a:r>
              <a:rPr lang="en-US" b="1" dirty="0">
                <a:solidFill>
                  <a:schemeClr val="bg1"/>
                </a:solidFill>
              </a:rPr>
              <a:t>HDD: </a:t>
            </a:r>
            <a:r>
              <a:rPr lang="en-US" dirty="0">
                <a:solidFill>
                  <a:schemeClr val="bg1"/>
                </a:solidFill>
              </a:rPr>
              <a:t>Minimum 500GB Disk Space</a:t>
            </a:r>
          </a:p>
          <a:p>
            <a:r>
              <a:rPr lang="en-US" b="1" dirty="0">
                <a:solidFill>
                  <a:schemeClr val="bg1"/>
                </a:solidFill>
              </a:rPr>
              <a:t>RAM: </a:t>
            </a:r>
            <a:r>
              <a:rPr lang="en-US" dirty="0">
                <a:solidFill>
                  <a:schemeClr val="bg1"/>
                </a:solidFill>
              </a:rPr>
              <a:t>Minimum 4GB </a:t>
            </a:r>
          </a:p>
          <a:p>
            <a:r>
              <a:rPr lang="en-US" b="1" dirty="0">
                <a:solidFill>
                  <a:schemeClr val="bg1"/>
                </a:solidFill>
              </a:rPr>
              <a:t>OS: </a:t>
            </a:r>
            <a:r>
              <a:rPr lang="en-US" dirty="0">
                <a:solidFill>
                  <a:schemeClr val="bg1"/>
                </a:solidFill>
              </a:rPr>
              <a:t>Windows 10, Linux 6 </a:t>
            </a:r>
          </a:p>
          <a:p>
            <a:r>
              <a:rPr lang="en-US" b="1" dirty="0">
                <a:solidFill>
                  <a:schemeClr val="bg1"/>
                </a:solidFill>
              </a:rPr>
              <a:t>Database: </a:t>
            </a:r>
            <a:r>
              <a:rPr lang="en-US" dirty="0">
                <a:solidFill>
                  <a:schemeClr val="bg1"/>
                </a:solidFill>
              </a:rPr>
              <a:t>MySQL</a:t>
            </a:r>
          </a:p>
          <a:p>
            <a:r>
              <a:rPr lang="en-US" dirty="0">
                <a:solidFill>
                  <a:schemeClr val="bg1"/>
                </a:solidFill>
              </a:rPr>
              <a:t> </a:t>
            </a:r>
          </a:p>
          <a:p>
            <a:r>
              <a:rPr lang="en-US" u="sng" dirty="0">
                <a:solidFill>
                  <a:schemeClr val="bg1"/>
                </a:solidFill>
              </a:rPr>
              <a:t>Client Side (minimum requirement):</a:t>
            </a:r>
            <a:endParaRPr lang="en-US" dirty="0">
              <a:solidFill>
                <a:schemeClr val="bg1"/>
              </a:solidFill>
            </a:endParaRPr>
          </a:p>
          <a:p>
            <a:r>
              <a:rPr lang="en-US" dirty="0">
                <a:solidFill>
                  <a:schemeClr val="bg1"/>
                </a:solidFill>
              </a:rPr>
              <a:t> </a:t>
            </a:r>
          </a:p>
          <a:p>
            <a:r>
              <a:rPr lang="en-US" dirty="0">
                <a:solidFill>
                  <a:schemeClr val="bg1"/>
                </a:solidFill>
              </a:rPr>
              <a:t> </a:t>
            </a:r>
          </a:p>
          <a:p>
            <a:r>
              <a:rPr lang="en-US" b="1" dirty="0">
                <a:solidFill>
                  <a:schemeClr val="bg1"/>
                </a:solidFill>
              </a:rPr>
              <a:t>Processor: </a:t>
            </a:r>
            <a:r>
              <a:rPr lang="en-US" dirty="0">
                <a:solidFill>
                  <a:schemeClr val="bg1"/>
                </a:solidFill>
              </a:rPr>
              <a:t>Intel Dual Core</a:t>
            </a:r>
          </a:p>
          <a:p>
            <a:r>
              <a:rPr lang="en-US" b="1" dirty="0">
                <a:solidFill>
                  <a:schemeClr val="bg1"/>
                </a:solidFill>
              </a:rPr>
              <a:t>HDD: </a:t>
            </a:r>
            <a:r>
              <a:rPr lang="en-US" dirty="0">
                <a:solidFill>
                  <a:schemeClr val="bg1"/>
                </a:solidFill>
              </a:rPr>
              <a:t>Minimum 80GB Disk Space</a:t>
            </a:r>
          </a:p>
          <a:p>
            <a:r>
              <a:rPr lang="en-US" b="1" dirty="0">
                <a:solidFill>
                  <a:schemeClr val="bg1"/>
                </a:solidFill>
              </a:rPr>
              <a:t>RAM: </a:t>
            </a:r>
            <a:r>
              <a:rPr lang="en-US" dirty="0">
                <a:solidFill>
                  <a:schemeClr val="bg1"/>
                </a:solidFill>
              </a:rPr>
              <a:t>Minimum 2GB</a:t>
            </a:r>
          </a:p>
          <a:p>
            <a:r>
              <a:rPr lang="en-US" b="1" dirty="0">
                <a:solidFill>
                  <a:schemeClr val="bg1"/>
                </a:solidFill>
              </a:rPr>
              <a:t>OS: </a:t>
            </a:r>
            <a:r>
              <a:rPr lang="en-US" dirty="0">
                <a:solidFill>
                  <a:schemeClr val="bg1"/>
                </a:solidFill>
              </a:rPr>
              <a:t>Windows 7, Linux</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1285967" y="0"/>
            <a:ext cx="7159330" cy="830997"/>
          </a:xfrm>
          <a:prstGeom prst="rect">
            <a:avLst/>
          </a:prstGeom>
          <a:noFill/>
        </p:spPr>
        <p:txBody>
          <a:bodyPr wrap="square" rtlCol="0" anchor="ctr">
            <a:spAutoFit/>
          </a:bodyPr>
          <a:lstStyle/>
          <a:p>
            <a:pPr algn="ctr"/>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 Advantages</a:t>
            </a:r>
            <a:endParaRPr lang="ko-KR" altLang="en-US" sz="4800" b="1" dirty="0">
              <a:solidFill>
                <a:schemeClr val="accent1">
                  <a:lumMod val="40000"/>
                  <a:lumOff val="60000"/>
                </a:schemeClr>
              </a:solidFill>
              <a:latin typeface="+mj-lt"/>
              <a:cs typeface="Arial" pitchFamily="34" charset="0"/>
            </a:endParaRPr>
          </a:p>
        </p:txBody>
      </p:sp>
      <p:sp>
        <p:nvSpPr>
          <p:cNvPr id="3" name="Rectangle 2"/>
          <p:cNvSpPr/>
          <p:nvPr/>
        </p:nvSpPr>
        <p:spPr>
          <a:xfrm>
            <a:off x="3567610" y="1059543"/>
            <a:ext cx="8624390" cy="3074624"/>
          </a:xfrm>
          <a:prstGeom prst="rect">
            <a:avLst/>
          </a:prstGeom>
        </p:spPr>
        <p:txBody>
          <a:bodyPr wrap="square">
            <a:spAutoFit/>
          </a:bodyPr>
          <a:lstStyle/>
          <a:p>
            <a:pPr algn="just" fontAlgn="auto">
              <a:lnSpc>
                <a:spcPct val="200000"/>
              </a:lnSpc>
              <a:buFont typeface="+mj-lt"/>
              <a:buAutoNum type="arabicPeriod"/>
            </a:pPr>
            <a:r>
              <a:rPr lang="en-US" sz="2000" b="1" i="0" dirty="0">
                <a:solidFill>
                  <a:schemeClr val="bg1"/>
                </a:solidFill>
                <a:effectLst/>
              </a:rPr>
              <a:t> Up Sell your entire dairy products.</a:t>
            </a:r>
          </a:p>
          <a:p>
            <a:pPr algn="just" fontAlgn="auto">
              <a:lnSpc>
                <a:spcPct val="200000"/>
              </a:lnSpc>
              <a:buFont typeface="+mj-lt"/>
              <a:buAutoNum type="arabicPeriod"/>
            </a:pPr>
            <a:r>
              <a:rPr lang="en-US" sz="2000" b="1" i="0" dirty="0">
                <a:solidFill>
                  <a:schemeClr val="bg1"/>
                </a:solidFill>
                <a:effectLst/>
              </a:rPr>
              <a:t> Dairy Express Store: 24X7/365 days open.</a:t>
            </a:r>
            <a:endParaRPr lang="en-US" sz="2000" b="1" dirty="0">
              <a:solidFill>
                <a:schemeClr val="bg1"/>
              </a:solidFill>
            </a:endParaRPr>
          </a:p>
          <a:p>
            <a:pPr algn="just">
              <a:lnSpc>
                <a:spcPct val="200000"/>
              </a:lnSpc>
              <a:buFont typeface="+mj-lt"/>
              <a:buAutoNum type="arabicPeriod"/>
            </a:pPr>
            <a:r>
              <a:rPr lang="en-US" sz="2000" b="1" dirty="0">
                <a:solidFill>
                  <a:schemeClr val="bg1"/>
                </a:solidFill>
              </a:rPr>
              <a:t> Dairy Express </a:t>
            </a:r>
            <a:r>
              <a:rPr lang="en-US" sz="2000" b="1" i="0" dirty="0">
                <a:solidFill>
                  <a:schemeClr val="bg1"/>
                </a:solidFill>
                <a:effectLst/>
              </a:rPr>
              <a:t>Allows the Consumers to Choose Delivery Timings. </a:t>
            </a:r>
            <a:endParaRPr lang="en-US" sz="2000" b="0" i="0" dirty="0">
              <a:solidFill>
                <a:schemeClr val="bg1"/>
              </a:solidFill>
              <a:effectLst/>
            </a:endParaRPr>
          </a:p>
          <a:p>
            <a:pPr algn="just">
              <a:lnSpc>
                <a:spcPct val="200000"/>
              </a:lnSpc>
              <a:buFont typeface="+mj-lt"/>
              <a:buAutoNum type="arabicPeriod"/>
            </a:pPr>
            <a:r>
              <a:rPr lang="en-US" sz="2000" b="1" i="0" dirty="0">
                <a:solidFill>
                  <a:schemeClr val="bg1"/>
                </a:solidFill>
                <a:effectLst/>
              </a:rPr>
              <a:t> Dairy </a:t>
            </a:r>
            <a:r>
              <a:rPr lang="en-US" sz="2000" b="1" dirty="0">
                <a:solidFill>
                  <a:schemeClr val="bg1"/>
                </a:solidFill>
              </a:rPr>
              <a:t>Express </a:t>
            </a:r>
            <a:r>
              <a:rPr lang="en-US" sz="2000" b="1" i="0" dirty="0">
                <a:solidFill>
                  <a:schemeClr val="bg1"/>
                </a:solidFill>
                <a:effectLst/>
              </a:rPr>
              <a:t>Manage the Whole Working Easily.</a:t>
            </a:r>
            <a:endParaRPr lang="en-US" sz="2000" b="0" i="0" dirty="0">
              <a:solidFill>
                <a:schemeClr val="bg1"/>
              </a:solidFill>
              <a:effectLst/>
            </a:endParaRPr>
          </a:p>
          <a:p>
            <a:pPr algn="just" fontAlgn="auto">
              <a:lnSpc>
                <a:spcPct val="200000"/>
              </a:lnSpc>
              <a:buFont typeface="+mj-lt"/>
              <a:buAutoNum type="arabicPeriod"/>
            </a:pPr>
            <a:endParaRPr lang="en-US" sz="2000" b="0" i="0" dirty="0">
              <a:solidFill>
                <a:schemeClr val="bg1"/>
              </a:solidFill>
              <a:effectLs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 Disadvantages</a:t>
            </a:r>
            <a:endParaRPr lang="ko-KR" altLang="en-US" sz="4800" b="1" dirty="0">
              <a:solidFill>
                <a:schemeClr val="accent1">
                  <a:lumMod val="40000"/>
                  <a:lumOff val="60000"/>
                </a:schemeClr>
              </a:solidFill>
              <a:latin typeface="+mj-lt"/>
              <a:cs typeface="Arial" pitchFamily="34" charset="0"/>
            </a:endParaRPr>
          </a:p>
        </p:txBody>
      </p:sp>
      <p:sp>
        <p:nvSpPr>
          <p:cNvPr id="3" name="Rectangle 2"/>
          <p:cNvSpPr/>
          <p:nvPr/>
        </p:nvSpPr>
        <p:spPr>
          <a:xfrm>
            <a:off x="5662024" y="1663337"/>
            <a:ext cx="5747656" cy="1200329"/>
          </a:xfrm>
          <a:prstGeom prst="rect">
            <a:avLst/>
          </a:prstGeom>
        </p:spPr>
        <p:txBody>
          <a:bodyPr wrap="square">
            <a:spAutoFit/>
          </a:bodyPr>
          <a:lstStyle/>
          <a:p>
            <a:pPr algn="just"/>
            <a:r>
              <a:rPr lang="en-GB" sz="2400" dirty="0">
                <a:solidFill>
                  <a:schemeClr val="bg1"/>
                </a:solidFill>
              </a:rPr>
              <a:t>No online payment facility given, hence payment must be done manually. But this can be done as future enhancement.</a:t>
            </a:r>
            <a:endParaRPr lang="en-US" sz="2400" dirty="0">
              <a:solidFill>
                <a:schemeClr val="bg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1637828-380D-4ECF-8370-65FACB7001D9}"/>
              </a:ext>
            </a:extLst>
          </p:cNvPr>
          <p:cNvSpPr txBox="1"/>
          <p:nvPr/>
        </p:nvSpPr>
        <p:spPr>
          <a:xfrm>
            <a:off x="5219701" y="1089118"/>
            <a:ext cx="6922204" cy="4708981"/>
          </a:xfrm>
          <a:prstGeom prst="rect">
            <a:avLst/>
          </a:prstGeom>
          <a:noFill/>
        </p:spPr>
        <p:txBody>
          <a:bodyPr wrap="square" rtlCol="0">
            <a:spAutoFit/>
          </a:bodyPr>
          <a:lstStyle/>
          <a:p>
            <a:pPr algn="just"/>
            <a:r>
              <a:rPr lang="en-US" sz="2000" b="0" i="0" u="none" strike="noStrike" baseline="0" dirty="0">
                <a:solidFill>
                  <a:schemeClr val="bg1"/>
                </a:solidFill>
                <a:latin typeface="Times New Roman" panose="02020603050405020304" pitchFamily="18" charset="0"/>
              </a:rPr>
              <a:t>Currently small and medium scale Dairy Express don’t have synchronization between their task and customer. </a:t>
            </a:r>
          </a:p>
          <a:p>
            <a:pPr algn="just"/>
            <a:endParaRPr lang="en-US" sz="2000" b="0" i="0" u="none" strike="noStrike" baseline="0" dirty="0">
              <a:solidFill>
                <a:schemeClr val="bg1"/>
              </a:solidFill>
              <a:latin typeface="Times New Roman" panose="02020603050405020304" pitchFamily="18" charset="0"/>
            </a:endParaRPr>
          </a:p>
          <a:p>
            <a:pPr algn="just"/>
            <a:r>
              <a:rPr lang="en-US" sz="2000" b="0" i="0" u="none" strike="noStrike" baseline="0" dirty="0">
                <a:solidFill>
                  <a:schemeClr val="bg1"/>
                </a:solidFill>
                <a:latin typeface="Times New Roman" panose="02020603050405020304" pitchFamily="18" charset="0"/>
              </a:rPr>
              <a:t>By making online milk product selling we have solved the problem  from Dairy Express and customer end and more convenience is added to the existing system. </a:t>
            </a:r>
          </a:p>
          <a:p>
            <a:pPr algn="just"/>
            <a:endParaRPr lang="en-US" sz="2000" b="0" i="0" u="none" strike="noStrike" baseline="0" dirty="0">
              <a:solidFill>
                <a:schemeClr val="bg1"/>
              </a:solidFill>
              <a:latin typeface="Times New Roman" panose="02020603050405020304" pitchFamily="18" charset="0"/>
            </a:endParaRPr>
          </a:p>
          <a:p>
            <a:pPr algn="just"/>
            <a:r>
              <a:rPr lang="en-US" sz="2000" b="0" i="0" u="none" strike="noStrike" baseline="0" dirty="0">
                <a:solidFill>
                  <a:schemeClr val="bg1"/>
                </a:solidFill>
                <a:latin typeface="Times New Roman" panose="02020603050405020304" pitchFamily="18" charset="0"/>
              </a:rPr>
              <a:t>In future scope this system will be available with large scale database and can accommodate many customers and stores.</a:t>
            </a:r>
          </a:p>
          <a:p>
            <a:pPr algn="just"/>
            <a:r>
              <a:rPr lang="en-US" sz="2000" b="0" i="0" u="none" strike="noStrike" baseline="0" dirty="0">
                <a:solidFill>
                  <a:schemeClr val="bg1"/>
                </a:solidFill>
                <a:latin typeface="Times New Roman" panose="02020603050405020304" pitchFamily="18" charset="0"/>
              </a:rPr>
              <a:t> </a:t>
            </a:r>
          </a:p>
          <a:p>
            <a:pPr algn="just"/>
            <a:r>
              <a:rPr lang="en-US" sz="2000" b="0" i="0" u="none" strike="noStrike" baseline="0" dirty="0">
                <a:solidFill>
                  <a:schemeClr val="bg1"/>
                </a:solidFill>
                <a:latin typeface="Times New Roman" panose="02020603050405020304" pitchFamily="18" charset="0"/>
              </a:rPr>
              <a:t>To find the location of new customer for that particular city we can add Google API to find nearest Dairy Express. </a:t>
            </a:r>
          </a:p>
          <a:p>
            <a:pPr algn="just"/>
            <a:endParaRPr lang="en-US" sz="2000" b="0" i="0" u="none" strike="noStrike" baseline="0" dirty="0">
              <a:solidFill>
                <a:schemeClr val="bg1"/>
              </a:solidFill>
              <a:latin typeface="Times New Roman" panose="02020603050405020304" pitchFamily="18" charset="0"/>
            </a:endParaRPr>
          </a:p>
          <a:p>
            <a:pPr algn="just"/>
            <a:r>
              <a:rPr lang="en-US" sz="2000" b="0" i="0" u="none" strike="noStrike" baseline="0" dirty="0">
                <a:solidFill>
                  <a:schemeClr val="bg1"/>
                </a:solidFill>
                <a:latin typeface="Times New Roman" panose="02020603050405020304" pitchFamily="18" charset="0"/>
              </a:rPr>
              <a:t>This system can also be developed on mobile application so that it can be access remotely. </a:t>
            </a:r>
          </a:p>
        </p:txBody>
      </p:sp>
      <p:sp>
        <p:nvSpPr>
          <p:cNvPr id="20" name="TextBox 19">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pPr algn="ctr"/>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Conclusion</a:t>
            </a:r>
            <a:endParaRPr lang="ko-KR" altLang="en-US" sz="4800" b="1" dirty="0">
              <a:solidFill>
                <a:schemeClr val="accent1">
                  <a:lumMod val="40000"/>
                  <a:lumOff val="60000"/>
                </a:schemeClr>
              </a:solidFill>
              <a:latin typeface="+mj-lt"/>
              <a:cs typeface="Arial" pitchFamily="34" charset="0"/>
            </a:endParaRPr>
          </a:p>
        </p:txBody>
      </p:sp>
    </p:spTree>
    <p:extLst>
      <p:ext uri="{BB962C8B-B14F-4D97-AF65-F5344CB8AC3E}">
        <p14:creationId xmlns:p14="http://schemas.microsoft.com/office/powerpoint/2010/main" val="899384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2194562" y="167472"/>
            <a:ext cx="7159330" cy="923330"/>
          </a:xfrm>
          <a:prstGeom prst="rect">
            <a:avLst/>
          </a:prstGeom>
          <a:noFill/>
        </p:spPr>
        <p:txBody>
          <a:bodyPr wrap="square" rtlCol="0" anchor="ctr">
            <a:spAutoFit/>
          </a:bodyPr>
          <a:lstStyle/>
          <a:p>
            <a:pPr algn="ctr"/>
            <a:r>
              <a:rPr lang="en-GB" altLang="ko-KR" sz="5400" b="1" dirty="0">
                <a:solidFill>
                  <a:schemeClr val="accent1">
                    <a:lumMod val="40000"/>
                    <a:lumOff val="60000"/>
                  </a:schemeClr>
                </a:solidFill>
                <a:latin typeface="+mj-lt"/>
                <a:cs typeface="Arial" pitchFamily="34" charset="0"/>
              </a:rPr>
              <a:t>          Introduction</a:t>
            </a:r>
            <a:endParaRPr lang="ko-KR" altLang="en-US" sz="5400" b="1" dirty="0">
              <a:solidFill>
                <a:schemeClr val="accent1">
                  <a:lumMod val="40000"/>
                  <a:lumOff val="60000"/>
                </a:schemeClr>
              </a:solidFill>
              <a:latin typeface="+mj-lt"/>
              <a:cs typeface="Arial" pitchFamily="34" charset="0"/>
            </a:endParaRPr>
          </a:p>
        </p:txBody>
      </p:sp>
      <p:sp>
        <p:nvSpPr>
          <p:cNvPr id="3" name="Rectangle 2"/>
          <p:cNvSpPr/>
          <p:nvPr/>
        </p:nvSpPr>
        <p:spPr>
          <a:xfrm>
            <a:off x="1214846" y="2952994"/>
            <a:ext cx="10175966" cy="2677656"/>
          </a:xfrm>
          <a:prstGeom prst="rect">
            <a:avLst/>
          </a:prstGeom>
        </p:spPr>
        <p:txBody>
          <a:bodyPr wrap="square">
            <a:spAutoFit/>
          </a:bodyPr>
          <a:lstStyle/>
          <a:p>
            <a:pPr algn="just"/>
            <a:r>
              <a:rPr lang="en-US" sz="2800" b="0" i="0" u="none" strike="noStrike" baseline="0" dirty="0">
                <a:solidFill>
                  <a:schemeClr val="bg1"/>
                </a:solidFill>
                <a:latin typeface="Times New Roman" panose="02020603050405020304" pitchFamily="18" charset="0"/>
              </a:rPr>
              <a:t>This Dairy Express project will basically be an easy-to-use web application that will allow customers to easily purchase and order products for delivery. It is basically for providing a platform for registering users, categories, products, managing stocks and orders and an end-to-end system from order-to – delivery-to – payment services. </a:t>
            </a:r>
            <a:endParaRPr lang="en-US" sz="2800" b="1" dirty="0">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1637828-380D-4ECF-8370-65FACB7001D9}"/>
              </a:ext>
            </a:extLst>
          </p:cNvPr>
          <p:cNvSpPr txBox="1"/>
          <p:nvPr/>
        </p:nvSpPr>
        <p:spPr>
          <a:xfrm>
            <a:off x="6096000" y="1431114"/>
            <a:ext cx="5460274" cy="2308324"/>
          </a:xfrm>
          <a:prstGeom prst="rect">
            <a:avLst/>
          </a:prstGeom>
          <a:noFill/>
        </p:spPr>
        <p:txBody>
          <a:bodyPr wrap="square" rtlCol="0">
            <a:spAutoFit/>
          </a:bodyPr>
          <a:lstStyle/>
          <a:p>
            <a:pPr algn="just"/>
            <a:r>
              <a:rPr lang="en-US" b="1" dirty="0">
                <a:solidFill>
                  <a:schemeClr val="bg1"/>
                </a:solidFill>
              </a:rPr>
              <a:t>For future enhancement we will provide one interface for a person who wants to sell their milk product on our website, So that they can also sell their products without any Hussle.</a:t>
            </a:r>
          </a:p>
          <a:p>
            <a:pPr algn="just"/>
            <a:endParaRPr lang="en-US" b="1" dirty="0">
              <a:solidFill>
                <a:schemeClr val="bg1"/>
              </a:solidFill>
            </a:endParaRPr>
          </a:p>
          <a:p>
            <a:pPr algn="just"/>
            <a:r>
              <a:rPr lang="en-US" b="1" dirty="0">
                <a:solidFill>
                  <a:schemeClr val="bg1"/>
                </a:solidFill>
              </a:rPr>
              <a:t>The software is flexible enough to be modified and implemented as per future requirements.</a:t>
            </a:r>
          </a:p>
          <a:p>
            <a:pPr algn="just"/>
            <a:endParaRPr lang="en-US" b="1" dirty="0">
              <a:solidFill>
                <a:schemeClr val="bg1"/>
              </a:solidFill>
            </a:endParaRPr>
          </a:p>
        </p:txBody>
      </p:sp>
      <p:sp>
        <p:nvSpPr>
          <p:cNvPr id="21" name="TextBox 20">
            <a:extLst>
              <a:ext uri="{FF2B5EF4-FFF2-40B4-BE49-F238E27FC236}">
                <a16:creationId xmlns:a16="http://schemas.microsoft.com/office/drawing/2014/main" id="{5CF5BDA4-10C7-46A6-AC30-523A3FC438AC}"/>
              </a:ext>
            </a:extLst>
          </p:cNvPr>
          <p:cNvSpPr txBox="1"/>
          <p:nvPr/>
        </p:nvSpPr>
        <p:spPr>
          <a:xfrm>
            <a:off x="979714" y="258121"/>
            <a:ext cx="8921932" cy="830997"/>
          </a:xfrm>
          <a:prstGeom prst="rect">
            <a:avLst/>
          </a:prstGeom>
          <a:noFill/>
        </p:spPr>
        <p:txBody>
          <a:bodyPr wrap="square" rtlCol="0" anchor="ctr">
            <a:spAutoFit/>
          </a:bodyPr>
          <a:lstStyle/>
          <a:p>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Future Enhancement</a:t>
            </a:r>
            <a:endParaRPr lang="ko-KR" altLang="en-US" sz="4800" b="1" dirty="0">
              <a:solidFill>
                <a:schemeClr val="accent1">
                  <a:lumMod val="40000"/>
                  <a:lumOff val="60000"/>
                </a:schemeClr>
              </a:solidFill>
              <a:latin typeface="+mj-lt"/>
              <a:cs typeface="Arial" pitchFamily="34" charset="0"/>
            </a:endParaRPr>
          </a:p>
        </p:txBody>
      </p:sp>
    </p:spTree>
    <p:extLst>
      <p:ext uri="{BB962C8B-B14F-4D97-AF65-F5344CB8AC3E}">
        <p14:creationId xmlns:p14="http://schemas.microsoft.com/office/powerpoint/2010/main" val="8993848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637828-380D-4ECF-8370-65FACB7001D9}"/>
              </a:ext>
            </a:extLst>
          </p:cNvPr>
          <p:cNvSpPr txBox="1"/>
          <p:nvPr/>
        </p:nvSpPr>
        <p:spPr>
          <a:xfrm>
            <a:off x="6052455" y="1815741"/>
            <a:ext cx="5839099" cy="2308324"/>
          </a:xfrm>
          <a:prstGeom prst="rect">
            <a:avLst/>
          </a:prstGeom>
          <a:solidFill>
            <a:schemeClr val="bg1"/>
          </a:solidFill>
        </p:spPr>
        <p:txBody>
          <a:bodyPr wrap="square" rtlCol="0">
            <a:spAutoFit/>
          </a:bodyPr>
          <a:lstStyle/>
          <a:p>
            <a:pPr marL="342900" lvl="0" indent="-342900" algn="just">
              <a:spcBef>
                <a:spcPts val="35"/>
              </a:spcBef>
              <a:spcAft>
                <a:spcPts val="0"/>
              </a:spcAft>
              <a:buFont typeface="Symbol"/>
              <a:buBlip>
                <a:blip r:embed="rId2"/>
              </a:buBlip>
            </a:pPr>
            <a:r>
              <a:rPr lang="en-US" u="sng" dirty="0">
                <a:solidFill>
                  <a:srgbClr val="FFFFFF"/>
                </a:solidFill>
                <a:latin typeface="Times New Roman"/>
                <a:ea typeface="Times New Roman"/>
                <a:hlinkClick r:id="rId3"/>
              </a:rPr>
              <a:t>http://www.ijcstjournal.org/volume-7/issue-1/IJCST-V7I1P4.pdf</a:t>
            </a:r>
            <a:endParaRPr lang="en-US" dirty="0">
              <a:latin typeface="Times New Roman"/>
              <a:ea typeface="Times New Roman"/>
            </a:endParaRPr>
          </a:p>
          <a:p>
            <a:pPr marL="342900" lvl="0" indent="-342900" algn="just">
              <a:spcBef>
                <a:spcPts val="35"/>
              </a:spcBef>
              <a:spcAft>
                <a:spcPts val="0"/>
              </a:spcAft>
              <a:buFont typeface="Symbol"/>
              <a:buBlip>
                <a:blip r:embed="rId2"/>
              </a:buBlip>
            </a:pPr>
            <a:r>
              <a:rPr lang="en-US" u="sng" dirty="0">
                <a:solidFill>
                  <a:srgbClr val="FFFFFF"/>
                </a:solidFill>
                <a:latin typeface="Times New Roman"/>
                <a:ea typeface="Times New Roman"/>
                <a:hlinkClick r:id="rId4"/>
              </a:rPr>
              <a:t>https://bootstrapmade.com/mentor-free-education-bootstrap-theme/</a:t>
            </a:r>
            <a:endParaRPr lang="en-US" dirty="0">
              <a:latin typeface="Times New Roman"/>
              <a:ea typeface="Times New Roman"/>
            </a:endParaRPr>
          </a:p>
          <a:p>
            <a:pPr marL="342900" lvl="0" indent="-342900" algn="just">
              <a:spcBef>
                <a:spcPts val="35"/>
              </a:spcBef>
              <a:spcAft>
                <a:spcPts val="0"/>
              </a:spcAft>
              <a:buFont typeface="Symbol"/>
              <a:buBlip>
                <a:blip r:embed="rId2"/>
              </a:buBlip>
            </a:pPr>
            <a:r>
              <a:rPr lang="en-US" u="sng" dirty="0">
                <a:solidFill>
                  <a:srgbClr val="FFFFFF"/>
                </a:solidFill>
                <a:latin typeface="Times New Roman"/>
                <a:ea typeface="Times New Roman"/>
                <a:hlinkClick r:id="rId5"/>
              </a:rPr>
              <a:t>https://www.javatpoint.com/java-mail-api-tutorial</a:t>
            </a:r>
            <a:endParaRPr lang="en-US" u="sng" dirty="0">
              <a:solidFill>
                <a:srgbClr val="FFFFFF"/>
              </a:solidFill>
              <a:latin typeface="Times New Roman"/>
              <a:ea typeface="Times New Roman"/>
            </a:endParaRPr>
          </a:p>
          <a:p>
            <a:pPr marL="342900" lvl="0" indent="-342900" algn="just">
              <a:spcBef>
                <a:spcPts val="35"/>
              </a:spcBef>
              <a:spcAft>
                <a:spcPts val="0"/>
              </a:spcAft>
              <a:buFont typeface="Symbol"/>
              <a:buBlip>
                <a:blip r:embed="rId2"/>
              </a:buBlip>
            </a:pPr>
            <a:r>
              <a:rPr lang="en-US" dirty="0">
                <a:latin typeface="Times New Roman"/>
                <a:ea typeface="Times New Roman"/>
                <a:hlinkClick r:id="rId6"/>
              </a:rPr>
              <a:t>https://www.w3schools.com/</a:t>
            </a:r>
            <a:endParaRPr lang="en-US" dirty="0">
              <a:latin typeface="Times New Roman"/>
              <a:ea typeface="Times New Roman"/>
            </a:endParaRPr>
          </a:p>
          <a:p>
            <a:pPr marL="342900" lvl="0" indent="-342900" algn="just">
              <a:spcBef>
                <a:spcPts val="35"/>
              </a:spcBef>
              <a:spcAft>
                <a:spcPts val="0"/>
              </a:spcAft>
              <a:buFont typeface="Symbol"/>
              <a:buBlip>
                <a:blip r:embed="rId2"/>
              </a:buBlip>
            </a:pPr>
            <a:r>
              <a:rPr lang="en-US" dirty="0">
                <a:latin typeface="Times New Roman"/>
                <a:ea typeface="Times New Roman"/>
                <a:hlinkClick r:id="rId7"/>
              </a:rPr>
              <a:t>https://javaee.github.io/javaee-spec/javadocs/</a:t>
            </a:r>
            <a:endParaRPr lang="en-US" dirty="0">
              <a:latin typeface="Times New Roman"/>
              <a:ea typeface="Times New Roman"/>
            </a:endParaRPr>
          </a:p>
          <a:p>
            <a:pPr marL="342900" lvl="0" indent="-342900" algn="just">
              <a:spcBef>
                <a:spcPts val="35"/>
              </a:spcBef>
              <a:spcAft>
                <a:spcPts val="0"/>
              </a:spcAft>
              <a:buFont typeface="Symbol"/>
              <a:buBlip>
                <a:blip r:embed="rId2"/>
              </a:buBlip>
            </a:pPr>
            <a:endParaRPr lang="en-US" dirty="0">
              <a:latin typeface="Times New Roman"/>
              <a:ea typeface="Times New Roman"/>
            </a:endParaRPr>
          </a:p>
        </p:txBody>
      </p:sp>
      <p:sp>
        <p:nvSpPr>
          <p:cNvPr id="2" name="TextBox 1">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 References</a:t>
            </a:r>
            <a:endParaRPr lang="ko-KR" altLang="en-US" sz="4800" b="1" dirty="0">
              <a:solidFill>
                <a:schemeClr val="accent1">
                  <a:lumMod val="40000"/>
                  <a:lumOff val="60000"/>
                </a:schemeClr>
              </a:solidFill>
              <a:latin typeface="+mj-lt"/>
              <a:cs typeface="Arial"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5BA3FA5-FA57-4313-9DF4-64E137512FCB}"/>
              </a:ext>
            </a:extLst>
          </p:cNvPr>
          <p:cNvGrpSpPr/>
          <p:nvPr/>
        </p:nvGrpSpPr>
        <p:grpSpPr>
          <a:xfrm>
            <a:off x="0" y="4676325"/>
            <a:ext cx="12192000" cy="1318987"/>
            <a:chOff x="0" y="4685117"/>
            <a:chExt cx="12192000" cy="1318987"/>
          </a:xfrm>
        </p:grpSpPr>
        <p:sp>
          <p:nvSpPr>
            <p:cNvPr id="2" name="TextBox 1">
              <a:extLst>
                <a:ext uri="{FF2B5EF4-FFF2-40B4-BE49-F238E27FC236}">
                  <a16:creationId xmlns:a16="http://schemas.microsoft.com/office/drawing/2014/main" id="{29E2714A-BE29-4E83-A155-D5802C472B0A}"/>
                </a:ext>
              </a:extLst>
            </p:cNvPr>
            <p:cNvSpPr txBox="1"/>
            <p:nvPr/>
          </p:nvSpPr>
          <p:spPr>
            <a:xfrm>
              <a:off x="0" y="4685117"/>
              <a:ext cx="12192000"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
          <p:nvSpPr>
            <p:cNvPr id="3" name="TextBox 2">
              <a:extLst>
                <a:ext uri="{FF2B5EF4-FFF2-40B4-BE49-F238E27FC236}">
                  <a16:creationId xmlns:a16="http://schemas.microsoft.com/office/drawing/2014/main" id="{279A9243-91CB-437D-9D82-6D402B13F59A}"/>
                </a:ext>
              </a:extLst>
            </p:cNvPr>
            <p:cNvSpPr txBox="1"/>
            <p:nvPr/>
          </p:nvSpPr>
          <p:spPr>
            <a:xfrm>
              <a:off x="148" y="5624448"/>
              <a:ext cx="12191852" cy="379656"/>
            </a:xfrm>
            <a:prstGeom prst="rect">
              <a:avLst/>
            </a:prstGeom>
            <a:noFill/>
          </p:spPr>
          <p:txBody>
            <a:bodyPr wrap="square" rtlCol="0" anchor="ctr">
              <a:spAutoFit/>
            </a:bodyPr>
            <a:lstStyle/>
            <a:p>
              <a:pPr algn="ctr"/>
              <a:endParaRPr lang="ko-KR" altLang="en-US" sz="1867" dirty="0">
                <a:solidFill>
                  <a:schemeClr val="bg1"/>
                </a:solidFill>
                <a:cs typeface="Arial" pitchFamily="34" charset="0"/>
              </a:endParaRPr>
            </a:p>
          </p:txBody>
        </p:sp>
      </p:grpSp>
      <p:sp>
        <p:nvSpPr>
          <p:cNvPr id="4" name="Rectangle 3">
            <a:extLst>
              <a:ext uri="{FF2B5EF4-FFF2-40B4-BE49-F238E27FC236}">
                <a16:creationId xmlns:a16="http://schemas.microsoft.com/office/drawing/2014/main" id="{F0B50BDA-9DD3-47E4-8852-4E61CF2A00B0}"/>
              </a:ext>
            </a:extLst>
          </p:cNvPr>
          <p:cNvSpPr/>
          <p:nvPr/>
        </p:nvSpPr>
        <p:spPr>
          <a:xfrm>
            <a:off x="0" y="4828755"/>
            <a:ext cx="3894993" cy="1166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F4F188E-C654-4B5C-ABF1-DB0BEABF2171}"/>
              </a:ext>
            </a:extLst>
          </p:cNvPr>
          <p:cNvSpPr/>
          <p:nvPr/>
        </p:nvSpPr>
        <p:spPr>
          <a:xfrm>
            <a:off x="8296859" y="4828755"/>
            <a:ext cx="3894993" cy="1166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1158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FF190C-9050-4513-B716-DFBD01C2D166}"/>
              </a:ext>
            </a:extLst>
          </p:cNvPr>
          <p:cNvSpPr txBox="1"/>
          <p:nvPr/>
        </p:nvSpPr>
        <p:spPr>
          <a:xfrm>
            <a:off x="1386178" y="286742"/>
            <a:ext cx="8407177" cy="923330"/>
          </a:xfrm>
          <a:prstGeom prst="rect">
            <a:avLst/>
          </a:prstGeom>
          <a:noFill/>
        </p:spPr>
        <p:txBody>
          <a:bodyPr wrap="square" rtlCol="0" anchor="ctr">
            <a:spAutoFit/>
          </a:bodyPr>
          <a:lstStyle/>
          <a:p>
            <a:pPr algn="ctr"/>
            <a:r>
              <a:rPr lang="en-GB" altLang="ko-KR" sz="5400" b="1" dirty="0">
                <a:latin typeface="+mj-lt"/>
                <a:cs typeface="Arial" pitchFamily="34" charset="0"/>
              </a:rPr>
              <a:t>          Technology Used:</a:t>
            </a:r>
            <a:endParaRPr lang="ko-KR" altLang="en-US" sz="5400" b="1" dirty="0">
              <a:latin typeface="+mj-lt"/>
              <a:cs typeface="Arial" pitchFamily="34" charset="0"/>
            </a:endParaRPr>
          </a:p>
        </p:txBody>
      </p:sp>
      <p:sp>
        <p:nvSpPr>
          <p:cNvPr id="3" name="Rectangle 2">
            <a:extLst>
              <a:ext uri="{FF2B5EF4-FFF2-40B4-BE49-F238E27FC236}">
                <a16:creationId xmlns:a16="http://schemas.microsoft.com/office/drawing/2014/main" id="{8C43EED7-95FC-4401-BCA8-766390090DE2}"/>
              </a:ext>
            </a:extLst>
          </p:cNvPr>
          <p:cNvSpPr/>
          <p:nvPr/>
        </p:nvSpPr>
        <p:spPr>
          <a:xfrm>
            <a:off x="3240742" y="1482658"/>
            <a:ext cx="8762999" cy="1569660"/>
          </a:xfrm>
          <a:prstGeom prst="rect">
            <a:avLst/>
          </a:prstGeom>
        </p:spPr>
        <p:txBody>
          <a:bodyPr wrap="square" anchor="ctr">
            <a:spAutoFit/>
          </a:bodyPr>
          <a:lstStyle/>
          <a:p>
            <a:pPr algn="just"/>
            <a:r>
              <a:rPr lang="en-US" sz="3200" dirty="0">
                <a:solidFill>
                  <a:srgbClr val="000000"/>
                </a:solidFill>
                <a:latin typeface="+mj-lt"/>
              </a:rPr>
              <a:t>F</a:t>
            </a:r>
            <a:r>
              <a:rPr lang="en-US" sz="3200" b="0" i="0" u="none" strike="noStrike" baseline="0" dirty="0">
                <a:solidFill>
                  <a:srgbClr val="000000"/>
                </a:solidFill>
                <a:latin typeface="+mj-lt"/>
              </a:rPr>
              <a:t>ront-</a:t>
            </a:r>
            <a:r>
              <a:rPr lang="en-US" sz="3200" dirty="0">
                <a:solidFill>
                  <a:srgbClr val="000000"/>
                </a:solidFill>
                <a:latin typeface="+mj-lt"/>
              </a:rPr>
              <a:t>E</a:t>
            </a:r>
            <a:r>
              <a:rPr lang="en-US" sz="3200" b="0" i="0" u="none" strike="noStrike" baseline="0" dirty="0">
                <a:solidFill>
                  <a:srgbClr val="000000"/>
                </a:solidFill>
                <a:latin typeface="+mj-lt"/>
              </a:rPr>
              <a:t>nd  </a:t>
            </a:r>
            <a:r>
              <a:rPr lang="en-US" sz="3200" dirty="0">
                <a:solidFill>
                  <a:srgbClr val="000000"/>
                </a:solidFill>
                <a:latin typeface="+mj-lt"/>
              </a:rPr>
              <a:t>:  </a:t>
            </a:r>
            <a:r>
              <a:rPr lang="en-US" sz="3200" b="0" i="0" u="none" strike="noStrike" baseline="0" dirty="0">
                <a:solidFill>
                  <a:srgbClr val="000000"/>
                </a:solidFill>
                <a:latin typeface="+mj-lt"/>
              </a:rPr>
              <a:t>REACT </a:t>
            </a:r>
          </a:p>
          <a:p>
            <a:pPr algn="just"/>
            <a:r>
              <a:rPr lang="en-US" sz="3200" dirty="0">
                <a:solidFill>
                  <a:srgbClr val="000000"/>
                </a:solidFill>
                <a:latin typeface="+mj-lt"/>
              </a:rPr>
              <a:t>B</a:t>
            </a:r>
            <a:r>
              <a:rPr lang="en-US" sz="3200" b="0" i="0" u="none" strike="noStrike" baseline="0" dirty="0">
                <a:solidFill>
                  <a:srgbClr val="000000"/>
                </a:solidFill>
                <a:latin typeface="+mj-lt"/>
              </a:rPr>
              <a:t>ack-End   : Spring Boot i.e. J2EE</a:t>
            </a:r>
          </a:p>
          <a:p>
            <a:pPr algn="just"/>
            <a:r>
              <a:rPr lang="en-US" sz="3200" dirty="0">
                <a:solidFill>
                  <a:srgbClr val="000000"/>
                </a:solidFill>
                <a:latin typeface="+mj-lt"/>
              </a:rPr>
              <a:t>D</a:t>
            </a:r>
            <a:r>
              <a:rPr lang="en-US" sz="3200" b="0" i="0" u="none" strike="noStrike" baseline="0" dirty="0">
                <a:solidFill>
                  <a:srgbClr val="000000"/>
                </a:solidFill>
                <a:latin typeface="+mj-lt"/>
              </a:rPr>
              <a:t>atabase   : MySQL  </a:t>
            </a:r>
          </a:p>
        </p:txBody>
      </p:sp>
    </p:spTree>
    <p:extLst>
      <p:ext uri="{BB962C8B-B14F-4D97-AF65-F5344CB8AC3E}">
        <p14:creationId xmlns:p14="http://schemas.microsoft.com/office/powerpoint/2010/main" val="3943198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01337" y="3583968"/>
            <a:ext cx="7550331" cy="1015663"/>
          </a:xfrm>
          <a:prstGeom prst="rect">
            <a:avLst/>
          </a:prstGeom>
        </p:spPr>
        <p:txBody>
          <a:bodyPr wrap="square">
            <a:spAutoFit/>
          </a:bodyPr>
          <a:lstStyle/>
          <a:p>
            <a:pPr algn="r"/>
            <a:r>
              <a:rPr lang="en-GB" sz="6000" dirty="0">
                <a:solidFill>
                  <a:schemeClr val="bg1"/>
                </a:solidFill>
              </a:rPr>
              <a:t>UML Diagrams</a:t>
            </a:r>
            <a:endParaRPr lang="en-US" sz="6000"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6648994" y="653143"/>
            <a:ext cx="128016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CF5BDA4-10C7-46A6-AC30-523A3FC438AC}"/>
              </a:ext>
            </a:extLst>
          </p:cNvPr>
          <p:cNvSpPr txBox="1"/>
          <p:nvPr/>
        </p:nvSpPr>
        <p:spPr>
          <a:xfrm>
            <a:off x="3585213" y="0"/>
            <a:ext cx="3901437" cy="523220"/>
          </a:xfrm>
          <a:prstGeom prst="rect">
            <a:avLst/>
          </a:prstGeom>
          <a:noFill/>
        </p:spPr>
        <p:txBody>
          <a:bodyPr wrap="square" rtlCol="0" anchor="ctr">
            <a:spAutoFit/>
          </a:bodyPr>
          <a:lstStyle/>
          <a:p>
            <a:pPr algn="ctr"/>
            <a:r>
              <a:rPr lang="en-GB" altLang="ko-KR" sz="2800" b="1" dirty="0">
                <a:solidFill>
                  <a:srgbClr val="FF0000"/>
                </a:solidFill>
                <a:latin typeface="+mj-lt"/>
                <a:cs typeface="Arial" pitchFamily="34" charset="0"/>
              </a:rPr>
              <a:t>        </a:t>
            </a:r>
            <a:r>
              <a:rPr lang="en-GB" altLang="ko-KR" sz="2800" b="1" dirty="0">
                <a:solidFill>
                  <a:srgbClr val="C00000"/>
                </a:solidFill>
                <a:latin typeface="+mj-lt"/>
                <a:cs typeface="Arial" pitchFamily="34" charset="0"/>
              </a:rPr>
              <a:t>E-R Diagram</a:t>
            </a:r>
            <a:endParaRPr lang="ko-KR" altLang="en-US" sz="2800" b="1" dirty="0">
              <a:solidFill>
                <a:srgbClr val="C00000"/>
              </a:solidFill>
              <a:latin typeface="+mj-lt"/>
              <a:cs typeface="Arial" pitchFamily="34" charset="0"/>
            </a:endParaRPr>
          </a:p>
        </p:txBody>
      </p:sp>
      <p:pic>
        <p:nvPicPr>
          <p:cNvPr id="3" name="Picture 2">
            <a:extLst>
              <a:ext uri="{FF2B5EF4-FFF2-40B4-BE49-F238E27FC236}">
                <a16:creationId xmlns:a16="http://schemas.microsoft.com/office/drawing/2014/main" id="{431D376F-DE84-5C6B-9CA1-4550F814BA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529" y="523220"/>
            <a:ext cx="10502153" cy="63347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73002" y="48090"/>
            <a:ext cx="6445996" cy="523220"/>
          </a:xfrm>
          <a:prstGeom prst="rect">
            <a:avLst/>
          </a:prstGeom>
        </p:spPr>
        <p:txBody>
          <a:bodyPr wrap="square">
            <a:spAutoFit/>
          </a:bodyPr>
          <a:lstStyle/>
          <a:p>
            <a:pPr algn="r"/>
            <a:r>
              <a:rPr lang="en-GB" sz="2800" b="1" dirty="0">
                <a:solidFill>
                  <a:srgbClr val="C00000"/>
                </a:solidFill>
              </a:rPr>
              <a:t>E-R Diagram(MySQL Auto generate)</a:t>
            </a:r>
            <a:endParaRPr lang="en-US" sz="2800" b="1" dirty="0">
              <a:solidFill>
                <a:srgbClr val="C00000"/>
              </a:solidFill>
            </a:endParaRPr>
          </a:p>
        </p:txBody>
      </p:sp>
      <p:pic>
        <p:nvPicPr>
          <p:cNvPr id="5" name="Picture 4">
            <a:extLst>
              <a:ext uri="{FF2B5EF4-FFF2-40B4-BE49-F238E27FC236}">
                <a16:creationId xmlns:a16="http://schemas.microsoft.com/office/drawing/2014/main" id="{3FD10332-4CC8-4227-82DC-236178A7C16F}"/>
              </a:ext>
            </a:extLst>
          </p:cNvPr>
          <p:cNvPicPr>
            <a:picLocks noChangeAspect="1"/>
          </p:cNvPicPr>
          <p:nvPr/>
        </p:nvPicPr>
        <p:blipFill>
          <a:blip r:embed="rId2"/>
          <a:stretch>
            <a:fillRect/>
          </a:stretch>
        </p:blipFill>
        <p:spPr>
          <a:xfrm>
            <a:off x="1060450" y="571310"/>
            <a:ext cx="10566400" cy="6238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82552" y="0"/>
            <a:ext cx="2880298" cy="461665"/>
          </a:xfrm>
          <a:prstGeom prst="rect">
            <a:avLst/>
          </a:prstGeom>
          <a:noFill/>
        </p:spPr>
        <p:txBody>
          <a:bodyPr wrap="square" rtlCol="0">
            <a:spAutoFit/>
          </a:bodyPr>
          <a:lstStyle/>
          <a:p>
            <a:r>
              <a:rPr lang="en-GB" sz="2400" b="1" dirty="0">
                <a:solidFill>
                  <a:srgbClr val="FF0000"/>
                </a:solidFill>
              </a:rPr>
              <a:t>Activity Diagram</a:t>
            </a:r>
            <a:endParaRPr lang="en-US" sz="2400" b="1" dirty="0">
              <a:solidFill>
                <a:srgbClr val="FF0000"/>
              </a:solidFill>
            </a:endParaRPr>
          </a:p>
        </p:txBody>
      </p:sp>
      <p:pic>
        <p:nvPicPr>
          <p:cNvPr id="4" name="Picture 3">
            <a:extLst>
              <a:ext uri="{FF2B5EF4-FFF2-40B4-BE49-F238E27FC236}">
                <a16:creationId xmlns:a16="http://schemas.microsoft.com/office/drawing/2014/main" id="{9F5A2A3E-D455-8D98-9D11-57C022781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7169" y="468119"/>
            <a:ext cx="7036811" cy="638988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77070" y="0"/>
            <a:ext cx="3237859" cy="461665"/>
          </a:xfrm>
          <a:prstGeom prst="rect">
            <a:avLst/>
          </a:prstGeom>
          <a:noFill/>
        </p:spPr>
        <p:txBody>
          <a:bodyPr wrap="square" rtlCol="0">
            <a:spAutoFit/>
          </a:bodyPr>
          <a:lstStyle/>
          <a:p>
            <a:r>
              <a:rPr lang="en-GB" sz="2400" b="1" dirty="0">
                <a:solidFill>
                  <a:srgbClr val="FF0000"/>
                </a:solidFill>
              </a:rPr>
              <a:t>Use Case Diagram</a:t>
            </a:r>
            <a:endParaRPr lang="en-US" sz="2400" b="1" dirty="0">
              <a:solidFill>
                <a:srgbClr val="FF0000"/>
              </a:solidFill>
            </a:endParaRPr>
          </a:p>
        </p:txBody>
      </p:sp>
      <p:pic>
        <p:nvPicPr>
          <p:cNvPr id="3" name="Picture 2">
            <a:extLst>
              <a:ext uri="{FF2B5EF4-FFF2-40B4-BE49-F238E27FC236}">
                <a16:creationId xmlns:a16="http://schemas.microsoft.com/office/drawing/2014/main" id="{F804359E-E726-9501-7A64-CA843DEF2E54}"/>
              </a:ext>
            </a:extLst>
          </p:cNvPr>
          <p:cNvPicPr>
            <a:picLocks noChangeAspect="1"/>
          </p:cNvPicPr>
          <p:nvPr/>
        </p:nvPicPr>
        <p:blipFill>
          <a:blip r:embed="rId2"/>
          <a:stretch>
            <a:fillRect/>
          </a:stretch>
        </p:blipFill>
        <p:spPr>
          <a:xfrm>
            <a:off x="3254087" y="461665"/>
            <a:ext cx="5683825" cy="6396335"/>
          </a:xfrm>
          <a:prstGeom prst="rect">
            <a:avLst/>
          </a:prstGeom>
        </p:spPr>
      </p:pic>
    </p:spTree>
  </p:cSld>
  <p:clrMapOvr>
    <a:masterClrMapping/>
  </p:clrMapOvr>
</p:sld>
</file>

<file path=ppt/theme/theme1.xml><?xml version="1.0" encoding="utf-8"?>
<a:theme xmlns:a="http://schemas.openxmlformats.org/drawingml/2006/main" name="Cover and End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3562</TotalTime>
  <Words>587</Words>
  <Application>Microsoft Office PowerPoint</Application>
  <PresentationFormat>Widescreen</PresentationFormat>
  <Paragraphs>88</Paragraphs>
  <Slides>32</Slides>
  <Notes>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32</vt:i4>
      </vt:variant>
    </vt:vector>
  </HeadingPairs>
  <TitlesOfParts>
    <vt:vector size="41" baseType="lpstr">
      <vt:lpstr>Arial</vt:lpstr>
      <vt:lpstr>Calibri</vt:lpstr>
      <vt:lpstr>Calibri Light</vt:lpstr>
      <vt:lpstr>Symbol</vt:lpstr>
      <vt:lpstr>Times New Roman</vt:lpstr>
      <vt:lpstr>Wingdings 2</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Mahi</cp:lastModifiedBy>
  <cp:revision>195</cp:revision>
  <dcterms:created xsi:type="dcterms:W3CDTF">2020-01-20T05:08:25Z</dcterms:created>
  <dcterms:modified xsi:type="dcterms:W3CDTF">2023-03-10T11:42:28Z</dcterms:modified>
</cp:coreProperties>
</file>